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6858000" cx="12192000"/>
  <p:notesSz cx="6858000" cy="9144000"/>
  <p:embeddedFontLst>
    <p:embeddedFont>
      <p:font typeface="Century Gothic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CenturyGothic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54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CenturyGothic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9" name="Google Shape;125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4241" r="0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535179" y="5947812"/>
            <a:ext cx="10584584" cy="37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535180" y="4894690"/>
            <a:ext cx="10631583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11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82" y="3577295"/>
            <a:ext cx="2444399" cy="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Green">
  <p:cSld name="Transition - Gree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713646" y="2025211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Pink">
  <p:cSld name="Transition - Pi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rgbClr val="B5137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Blue">
  <p:cSld name="Transition - Blu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">
  <p:cSld name="Title Centered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- NO LOGO">
  <p:cSld name="Title Centered - NO LOGO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3" name="Google Shape;93;p15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6" name="Google Shape;96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-1835439" y="-1743717"/>
            <a:ext cx="16365158" cy="9478072"/>
            <a:chOff x="-1651895" y="-1569346"/>
            <a:chExt cx="14728641" cy="8530265"/>
          </a:xfrm>
        </p:grpSpPr>
        <p:sp>
          <p:nvSpPr>
            <p:cNvPr id="99" name="Google Shape;99;p16"/>
            <p:cNvSpPr/>
            <p:nvPr/>
          </p:nvSpPr>
          <p:spPr>
            <a:xfrm>
              <a:off x="9509200" y="3086974"/>
              <a:ext cx="3567546" cy="3085226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457569" y="766458"/>
              <a:ext cx="8057662" cy="4639284"/>
            </a:xfrm>
            <a:prstGeom prst="hexagon">
              <a:avLst>
                <a:gd fmla="val 29030" name="adj"/>
                <a:gd fmla="val 115470" name="vf"/>
              </a:avLst>
            </a:prstGeom>
            <a:gradFill>
              <a:gsLst>
                <a:gs pos="0">
                  <a:srgbClr val="204C1A">
                    <a:alpha val="31764"/>
                  </a:srgbClr>
                </a:gs>
                <a:gs pos="100000">
                  <a:srgbClr val="409935">
                    <a:alpha val="5294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1651895" y="-801280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9498437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-759061" y="3077308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6B2E0E">
                    <a:alpha val="31764"/>
                  </a:srgbClr>
                </a:gs>
                <a:gs pos="100000">
                  <a:srgbClr val="D65D1E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73427" y="-788719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457569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595959">
                    <a:alpha val="30980"/>
                  </a:srgbClr>
                </a:gs>
                <a:gs pos="100000">
                  <a:srgbClr val="B3B3B3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9499675" y="-1569346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B3B3B3">
                    <a:alpha val="31764"/>
                  </a:srgbClr>
                </a:gs>
                <a:gs pos="100000">
                  <a:srgbClr val="595959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Two Content">
  <p:cSld name="Title, Subtitle, and Two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553720" y="412645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610306" y="2085299"/>
            <a:ext cx="5494514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6274154" y="2085299"/>
            <a:ext cx="5494513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Highlight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553720" y="5734721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">
  <p:cSld name="Full Screen Im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Highlight">
  <p:cSld name="TOP Highl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553720" y="390396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/>
        </p:nvSpPr>
        <p:spPr>
          <a:xfrm>
            <a:off x="11617969" y="6513897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">
  <p:cSld name="LEFT Highligh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 + LOGO + PAGE NUMBER">
  <p:cSld name="LEFT Highlight + LOGO + PAGE 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grpSp>
        <p:nvGrpSpPr>
          <p:cNvPr id="131" name="Google Shape;131;p22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32" name="Google Shape;132;p22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2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43" cap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ru-RU" sz="1167" cap="non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ighlight">
  <p:cSld name="RIGHT Highligh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6887308" y="2568755"/>
            <a:ext cx="4634802" cy="170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и объект">
  <p:cSld name="1_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2311" r="45524" t="4778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s">
  <p:cSld name="Title Slide - Image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38" name="Google Shape;38;p5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028468" y="2581003"/>
            <a:ext cx="645377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Exploding Triangles">
  <p:cSld name="Title Slide - Exploding Triangle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6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46" name="Google Shape;46;p6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1028467" y="2581003"/>
            <a:ext cx="645160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574167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w/ Subtitle - NO LOGO">
  <p:cSld name="Centered Title w/ Subtitle - NO LOG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8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 - NO LOGO &amp; PAGE NUMBER">
  <p:cSld name="Title, Subtitle, and Content - NO LOGO &amp; PAGE 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1722379" y="6397925"/>
            <a:ext cx="575688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64" name="Google Shape;64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9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568960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69697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sz="2222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Orange">
  <p:cSld name="Transition - Oran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713647" y="2025211"/>
            <a:ext cx="8301201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6666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1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555271" y="419597"/>
            <a:ext cx="11081461" cy="62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22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74892" y="2075715"/>
            <a:ext cx="11054368" cy="434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 b="0" i="0" sz="2667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69697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b="0" i="0" sz="222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69697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–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69697" lvl="4" marL="22860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69697" lvl="5" marL="27432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69697" lvl="6" marL="32004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69696" lvl="7" marL="36576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69696" lvl="8" marL="41148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grpSp>
        <p:nvGrpSpPr>
          <p:cNvPr id="15" name="Google Shape;15;p1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6" name="Google Shape;16;p1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7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7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35180" y="5376001"/>
            <a:ext cx="329006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ru-RU" sz="2400"/>
              <a:t>Дмитрий Коробченко</a:t>
            </a:r>
            <a:endParaRPr sz="2400"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535180" y="4217551"/>
            <a:ext cx="11391532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ОБРАБОТКА ВИДЕО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ОБРАБОТКА ПОСЛЕДОВАТЕЛЬНОСТЕЙ</a:t>
            </a:r>
            <a:endParaRPr/>
          </a:p>
        </p:txBody>
      </p:sp>
      <p:sp>
        <p:nvSpPr>
          <p:cNvPr id="396" name="Google Shape;396;p33"/>
          <p:cNvSpPr/>
          <p:nvPr/>
        </p:nvSpPr>
        <p:spPr>
          <a:xfrm>
            <a:off x="7882899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7" name="Google Shape;3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482504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3"/>
          <p:cNvSpPr/>
          <p:nvPr/>
        </p:nvSpPr>
        <p:spPr>
          <a:xfrm>
            <a:off x="5403088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9" name="Google Shape;3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002693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3"/>
          <p:cNvSpPr/>
          <p:nvPr/>
        </p:nvSpPr>
        <p:spPr>
          <a:xfrm>
            <a:off x="443466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1" name="Google Shape;4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3071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3"/>
          <p:cNvSpPr/>
          <p:nvPr/>
        </p:nvSpPr>
        <p:spPr>
          <a:xfrm>
            <a:off x="10362708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3" name="Google Shape;4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962313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/>
          <p:nvPr/>
        </p:nvSpPr>
        <p:spPr>
          <a:xfrm>
            <a:off x="2923277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5" name="Google Shape;4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522882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/>
          <p:nvPr/>
        </p:nvSpPr>
        <p:spPr>
          <a:xfrm>
            <a:off x="431892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2911703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5391514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7871325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10351134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11" name="Google Shape;411;p33"/>
          <p:cNvCxnSpPr/>
          <p:nvPr/>
        </p:nvCxnSpPr>
        <p:spPr>
          <a:xfrm>
            <a:off x="11188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412" name="Google Shape;412;p33"/>
          <p:cNvCxnSpPr/>
          <p:nvPr/>
        </p:nvCxnSpPr>
        <p:spPr>
          <a:xfrm>
            <a:off x="11593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413" name="Google Shape;413;p33"/>
          <p:cNvCxnSpPr/>
          <p:nvPr/>
        </p:nvCxnSpPr>
        <p:spPr>
          <a:xfrm>
            <a:off x="36080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414" name="Google Shape;414;p33"/>
          <p:cNvCxnSpPr/>
          <p:nvPr/>
        </p:nvCxnSpPr>
        <p:spPr>
          <a:xfrm>
            <a:off x="36485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415" name="Google Shape;415;p33"/>
          <p:cNvCxnSpPr/>
          <p:nvPr/>
        </p:nvCxnSpPr>
        <p:spPr>
          <a:xfrm>
            <a:off x="60972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416" name="Google Shape;416;p33"/>
          <p:cNvCxnSpPr/>
          <p:nvPr/>
        </p:nvCxnSpPr>
        <p:spPr>
          <a:xfrm>
            <a:off x="61377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417" name="Google Shape;417;p33"/>
          <p:cNvCxnSpPr/>
          <p:nvPr/>
        </p:nvCxnSpPr>
        <p:spPr>
          <a:xfrm>
            <a:off x="855088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418" name="Google Shape;418;p33"/>
          <p:cNvCxnSpPr/>
          <p:nvPr/>
        </p:nvCxnSpPr>
        <p:spPr>
          <a:xfrm>
            <a:off x="859139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419" name="Google Shape;419;p33"/>
          <p:cNvCxnSpPr/>
          <p:nvPr/>
        </p:nvCxnSpPr>
        <p:spPr>
          <a:xfrm>
            <a:off x="110502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420" name="Google Shape;420;p33"/>
          <p:cNvCxnSpPr/>
          <p:nvPr/>
        </p:nvCxnSpPr>
        <p:spPr>
          <a:xfrm>
            <a:off x="110907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ПОКАДРОВАЯ ОБРАБОТКА</a:t>
            </a:r>
            <a:endParaRPr/>
          </a:p>
        </p:txBody>
      </p:sp>
      <p:pic>
        <p:nvPicPr>
          <p:cNvPr descr="Изображение выглядит как здание, человек, дорога, мужчина&#10;&#10;Автоматически созданное описание" id="426" name="Google Shape;4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752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427" name="Google Shape;42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257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игрушка, здание, кухня, стоит&#10;&#10;Автоматически созданное описание" id="428" name="Google Shape;42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5761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9" name="Google Shape;429;p34"/>
          <p:cNvSpPr txBox="1"/>
          <p:nvPr/>
        </p:nvSpPr>
        <p:spPr>
          <a:xfrm>
            <a:off x="9497393" y="49004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430" name="Google Shape;430;p34"/>
          <p:cNvSpPr txBox="1"/>
          <p:nvPr/>
        </p:nvSpPr>
        <p:spPr>
          <a:xfrm>
            <a:off x="18084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1</a:t>
            </a:r>
            <a:endParaRPr/>
          </a:p>
        </p:txBody>
      </p:sp>
      <p:sp>
        <p:nvSpPr>
          <p:cNvPr id="431" name="Google Shape;431;p34"/>
          <p:cNvSpPr txBox="1"/>
          <p:nvPr/>
        </p:nvSpPr>
        <p:spPr>
          <a:xfrm>
            <a:off x="45770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2</a:t>
            </a:r>
            <a:endParaRPr/>
          </a:p>
        </p:txBody>
      </p:sp>
      <p:sp>
        <p:nvSpPr>
          <p:cNvPr id="432" name="Google Shape;432;p34"/>
          <p:cNvSpPr txBox="1"/>
          <p:nvPr/>
        </p:nvSpPr>
        <p:spPr>
          <a:xfrm>
            <a:off x="72440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ПОКАДРОВАЯ ОБРАБОТКА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здание, человек, дорога, мужчина&#10;&#10;Автоматически созданное описание" id="438" name="Google Shape;4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752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439" name="Google Shape;43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257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игрушка, здание, кухня, стоит&#10;&#10;Автоматически созданное описание" id="440" name="Google Shape;44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5761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1" name="Google Shape;441;p35"/>
          <p:cNvSpPr txBox="1"/>
          <p:nvPr/>
        </p:nvSpPr>
        <p:spPr>
          <a:xfrm>
            <a:off x="9497393" y="49004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442" name="Google Shape;442;p35"/>
          <p:cNvSpPr/>
          <p:nvPr/>
        </p:nvSpPr>
        <p:spPr>
          <a:xfrm>
            <a:off x="1654797" y="2730500"/>
            <a:ext cx="1663635" cy="1219200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43" name="Google Shape;443;p35"/>
          <p:cNvCxnSpPr/>
          <p:nvPr/>
        </p:nvCxnSpPr>
        <p:spPr>
          <a:xfrm rot="10800000">
            <a:off x="24866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4" name="Google Shape;444;p35"/>
          <p:cNvSpPr/>
          <p:nvPr/>
        </p:nvSpPr>
        <p:spPr>
          <a:xfrm>
            <a:off x="4385297" y="2730500"/>
            <a:ext cx="1663635" cy="1219200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45" name="Google Shape;445;p35"/>
          <p:cNvCxnSpPr/>
          <p:nvPr/>
        </p:nvCxnSpPr>
        <p:spPr>
          <a:xfrm rot="10800000">
            <a:off x="52171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6" name="Google Shape;446;p35"/>
          <p:cNvSpPr/>
          <p:nvPr/>
        </p:nvSpPr>
        <p:spPr>
          <a:xfrm>
            <a:off x="7128497" y="2730500"/>
            <a:ext cx="1663635" cy="1219200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47" name="Google Shape;447;p35"/>
          <p:cNvCxnSpPr/>
          <p:nvPr/>
        </p:nvCxnSpPr>
        <p:spPr>
          <a:xfrm rot="10800000">
            <a:off x="79603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8" name="Google Shape;448;p35"/>
          <p:cNvSpPr txBox="1"/>
          <p:nvPr/>
        </p:nvSpPr>
        <p:spPr>
          <a:xfrm>
            <a:off x="18084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1</a:t>
            </a:r>
            <a:endParaRPr/>
          </a:p>
        </p:txBody>
      </p:sp>
      <p:sp>
        <p:nvSpPr>
          <p:cNvPr id="449" name="Google Shape;449;p35"/>
          <p:cNvSpPr txBox="1"/>
          <p:nvPr/>
        </p:nvSpPr>
        <p:spPr>
          <a:xfrm>
            <a:off x="45770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2</a:t>
            </a:r>
            <a:endParaRPr/>
          </a:p>
        </p:txBody>
      </p:sp>
      <p:sp>
        <p:nvSpPr>
          <p:cNvPr id="450" name="Google Shape;450;p35"/>
          <p:cNvSpPr txBox="1"/>
          <p:nvPr/>
        </p:nvSpPr>
        <p:spPr>
          <a:xfrm>
            <a:off x="72440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ПОКАДРОВАЯ ОБРАБОТКА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здание, человек, дорога, мужчина&#10;&#10;Автоматически созданное описание" id="456" name="Google Shape;4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752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457" name="Google Shape;45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257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игрушка, здание, кухня, стоит&#10;&#10;Автоматически созданное описание" id="458" name="Google Shape;45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5761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9" name="Google Shape;459;p36"/>
          <p:cNvSpPr txBox="1"/>
          <p:nvPr/>
        </p:nvSpPr>
        <p:spPr>
          <a:xfrm>
            <a:off x="9497393" y="49004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460" name="Google Shape;460;p36"/>
          <p:cNvSpPr/>
          <p:nvPr/>
        </p:nvSpPr>
        <p:spPr>
          <a:xfrm>
            <a:off x="1654797" y="2730500"/>
            <a:ext cx="1663635" cy="1219200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61" name="Google Shape;461;p36"/>
          <p:cNvCxnSpPr/>
          <p:nvPr/>
        </p:nvCxnSpPr>
        <p:spPr>
          <a:xfrm rot="10800000">
            <a:off x="24866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62" name="Google Shape;462;p36"/>
          <p:cNvCxnSpPr/>
          <p:nvPr/>
        </p:nvCxnSpPr>
        <p:spPr>
          <a:xfrm rot="10800000">
            <a:off x="2514600" y="20955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63" name="Google Shape;463;p36"/>
          <p:cNvSpPr/>
          <p:nvPr/>
        </p:nvSpPr>
        <p:spPr>
          <a:xfrm>
            <a:off x="1783453" y="1285916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4" name="Google Shape;464;p36"/>
          <p:cNvSpPr/>
          <p:nvPr/>
        </p:nvSpPr>
        <p:spPr>
          <a:xfrm>
            <a:off x="4385297" y="2730500"/>
            <a:ext cx="1663635" cy="1219200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65" name="Google Shape;465;p36"/>
          <p:cNvCxnSpPr/>
          <p:nvPr/>
        </p:nvCxnSpPr>
        <p:spPr>
          <a:xfrm rot="10800000">
            <a:off x="52171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66" name="Google Shape;466;p36"/>
          <p:cNvCxnSpPr/>
          <p:nvPr/>
        </p:nvCxnSpPr>
        <p:spPr>
          <a:xfrm rot="10800000">
            <a:off x="5245100" y="20955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67" name="Google Shape;467;p36"/>
          <p:cNvSpPr/>
          <p:nvPr/>
        </p:nvSpPr>
        <p:spPr>
          <a:xfrm>
            <a:off x="4513953" y="1285916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36"/>
          <p:cNvSpPr/>
          <p:nvPr/>
        </p:nvSpPr>
        <p:spPr>
          <a:xfrm>
            <a:off x="7128497" y="2730500"/>
            <a:ext cx="1663635" cy="1219200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69" name="Google Shape;469;p36"/>
          <p:cNvCxnSpPr/>
          <p:nvPr/>
        </p:nvCxnSpPr>
        <p:spPr>
          <a:xfrm rot="10800000">
            <a:off x="79603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0" name="Google Shape;470;p36"/>
          <p:cNvCxnSpPr/>
          <p:nvPr/>
        </p:nvCxnSpPr>
        <p:spPr>
          <a:xfrm rot="10800000">
            <a:off x="7988300" y="20955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71" name="Google Shape;471;p36"/>
          <p:cNvSpPr/>
          <p:nvPr/>
        </p:nvSpPr>
        <p:spPr>
          <a:xfrm>
            <a:off x="7257153" y="1285916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2" name="Google Shape;472;p36"/>
          <p:cNvSpPr txBox="1"/>
          <p:nvPr/>
        </p:nvSpPr>
        <p:spPr>
          <a:xfrm>
            <a:off x="18084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1</a:t>
            </a:r>
            <a:endParaRPr/>
          </a:p>
        </p:txBody>
      </p:sp>
      <p:sp>
        <p:nvSpPr>
          <p:cNvPr id="473" name="Google Shape;473;p36"/>
          <p:cNvSpPr txBox="1"/>
          <p:nvPr/>
        </p:nvSpPr>
        <p:spPr>
          <a:xfrm>
            <a:off x="45770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2</a:t>
            </a:r>
            <a:endParaRPr/>
          </a:p>
        </p:txBody>
      </p:sp>
      <p:sp>
        <p:nvSpPr>
          <p:cNvPr id="474" name="Google Shape;474;p36"/>
          <p:cNvSpPr txBox="1"/>
          <p:nvPr/>
        </p:nvSpPr>
        <p:spPr>
          <a:xfrm>
            <a:off x="72440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3</a:t>
            </a:r>
            <a:endParaRPr/>
          </a:p>
        </p:txBody>
      </p:sp>
      <p:sp>
        <p:nvSpPr>
          <p:cNvPr id="475" name="Google Shape;475;p36"/>
          <p:cNvSpPr txBox="1"/>
          <p:nvPr/>
        </p:nvSpPr>
        <p:spPr>
          <a:xfrm>
            <a:off x="9497393" y="12428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КЛАССИФИКАЦИЯ КАДРА</a:t>
            </a:r>
            <a:endParaRPr/>
          </a:p>
        </p:txBody>
      </p:sp>
      <p:pic>
        <p:nvPicPr>
          <p:cNvPr descr="Изображение выглядит как здание, человек, дорога, мужчина&#10;&#10;Автоматически созданное описание" id="481" name="Google Shape;4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752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482" name="Google Shape;48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257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игрушка, здание, кухня, стоит&#10;&#10;Автоматически созданное описание" id="483" name="Google Shape;48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5761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4" name="Google Shape;484;p37"/>
          <p:cNvSpPr txBox="1"/>
          <p:nvPr/>
        </p:nvSpPr>
        <p:spPr>
          <a:xfrm>
            <a:off x="9497393" y="49004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485" name="Google Shape;485;p37"/>
          <p:cNvSpPr/>
          <p:nvPr/>
        </p:nvSpPr>
        <p:spPr>
          <a:xfrm>
            <a:off x="1654797" y="2730500"/>
            <a:ext cx="1663635" cy="1219200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86" name="Google Shape;486;p37"/>
          <p:cNvCxnSpPr/>
          <p:nvPr/>
        </p:nvCxnSpPr>
        <p:spPr>
          <a:xfrm rot="10800000">
            <a:off x="24866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87" name="Google Shape;487;p37"/>
          <p:cNvCxnSpPr/>
          <p:nvPr/>
        </p:nvCxnSpPr>
        <p:spPr>
          <a:xfrm rot="10800000">
            <a:off x="2514600" y="20955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88" name="Google Shape;488;p37"/>
          <p:cNvSpPr/>
          <p:nvPr/>
        </p:nvSpPr>
        <p:spPr>
          <a:xfrm>
            <a:off x="1783453" y="1285916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/>
          </a:p>
        </p:txBody>
      </p:sp>
      <p:sp>
        <p:nvSpPr>
          <p:cNvPr id="489" name="Google Shape;489;p37"/>
          <p:cNvSpPr/>
          <p:nvPr/>
        </p:nvSpPr>
        <p:spPr>
          <a:xfrm>
            <a:off x="4385297" y="2730500"/>
            <a:ext cx="1663635" cy="1219200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0" name="Google Shape;490;p37"/>
          <p:cNvCxnSpPr/>
          <p:nvPr/>
        </p:nvCxnSpPr>
        <p:spPr>
          <a:xfrm rot="10800000">
            <a:off x="52171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1" name="Google Shape;491;p37"/>
          <p:cNvCxnSpPr/>
          <p:nvPr/>
        </p:nvCxnSpPr>
        <p:spPr>
          <a:xfrm rot="10800000">
            <a:off x="5245100" y="20955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2" name="Google Shape;492;p37"/>
          <p:cNvSpPr/>
          <p:nvPr/>
        </p:nvSpPr>
        <p:spPr>
          <a:xfrm>
            <a:off x="4513953" y="1285916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/>
          </a:p>
        </p:txBody>
      </p:sp>
      <p:sp>
        <p:nvSpPr>
          <p:cNvPr id="493" name="Google Shape;493;p37"/>
          <p:cNvSpPr/>
          <p:nvPr/>
        </p:nvSpPr>
        <p:spPr>
          <a:xfrm>
            <a:off x="7128497" y="2730500"/>
            <a:ext cx="1663635" cy="1219200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8575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4" name="Google Shape;494;p37"/>
          <p:cNvCxnSpPr/>
          <p:nvPr/>
        </p:nvCxnSpPr>
        <p:spPr>
          <a:xfrm rot="10800000">
            <a:off x="79603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5" name="Google Shape;495;p37"/>
          <p:cNvCxnSpPr/>
          <p:nvPr/>
        </p:nvCxnSpPr>
        <p:spPr>
          <a:xfrm rot="10800000">
            <a:off x="7988300" y="20955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6" name="Google Shape;496;p37"/>
          <p:cNvSpPr/>
          <p:nvPr/>
        </p:nvSpPr>
        <p:spPr>
          <a:xfrm>
            <a:off x="7257153" y="1285916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/>
          </a:p>
        </p:txBody>
      </p:sp>
      <p:sp>
        <p:nvSpPr>
          <p:cNvPr id="497" name="Google Shape;497;p37"/>
          <p:cNvSpPr txBox="1"/>
          <p:nvPr/>
        </p:nvSpPr>
        <p:spPr>
          <a:xfrm>
            <a:off x="18084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1</a:t>
            </a:r>
            <a:endParaRPr/>
          </a:p>
        </p:txBody>
      </p:sp>
      <p:sp>
        <p:nvSpPr>
          <p:cNvPr id="498" name="Google Shape;498;p37"/>
          <p:cNvSpPr txBox="1"/>
          <p:nvPr/>
        </p:nvSpPr>
        <p:spPr>
          <a:xfrm>
            <a:off x="45770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2</a:t>
            </a:r>
            <a:endParaRPr/>
          </a:p>
        </p:txBody>
      </p:sp>
      <p:sp>
        <p:nvSpPr>
          <p:cNvPr id="499" name="Google Shape;499;p37"/>
          <p:cNvSpPr txBox="1"/>
          <p:nvPr/>
        </p:nvSpPr>
        <p:spPr>
          <a:xfrm>
            <a:off x="72440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3</a:t>
            </a:r>
            <a:endParaRPr/>
          </a:p>
        </p:txBody>
      </p:sp>
      <p:sp>
        <p:nvSpPr>
          <p:cNvPr id="500" name="Google Shape;500;p37"/>
          <p:cNvSpPr txBox="1"/>
          <p:nvPr/>
        </p:nvSpPr>
        <p:spPr>
          <a:xfrm>
            <a:off x="9497393" y="12428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ДЕТЕКТИРОВАНИЕ ОБЪЕКТОВ</a:t>
            </a:r>
            <a:endParaRPr/>
          </a:p>
        </p:txBody>
      </p:sp>
      <p:pic>
        <p:nvPicPr>
          <p:cNvPr descr="Изображение выглядит как здание, человек, дорога, мужчина&#10;&#10;Автоматически созданное описание" id="506" name="Google Shape;50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752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507" name="Google Shape;50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257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игрушка, здание, кухня, стоит&#10;&#10;Автоматически созданное описание" id="508" name="Google Shape;50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5761" y="4706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9" name="Google Shape;509;p38"/>
          <p:cNvSpPr txBox="1"/>
          <p:nvPr/>
        </p:nvSpPr>
        <p:spPr>
          <a:xfrm>
            <a:off x="9497393" y="49004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24866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11" name="Google Shape;511;p38"/>
          <p:cNvCxnSpPr/>
          <p:nvPr/>
        </p:nvCxnSpPr>
        <p:spPr>
          <a:xfrm rot="10800000">
            <a:off x="52171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512" name="Google Shape;512;p38"/>
          <p:cNvGrpSpPr/>
          <p:nvPr/>
        </p:nvGrpSpPr>
        <p:grpSpPr>
          <a:xfrm>
            <a:off x="1654797" y="3124200"/>
            <a:ext cx="7137335" cy="850900"/>
            <a:chOff x="1654797" y="2730500"/>
            <a:chExt cx="7137335" cy="1219200"/>
          </a:xfrm>
        </p:grpSpPr>
        <p:sp>
          <p:nvSpPr>
            <p:cNvPr id="513" name="Google Shape;513;p38"/>
            <p:cNvSpPr/>
            <p:nvPr/>
          </p:nvSpPr>
          <p:spPr>
            <a:xfrm>
              <a:off x="1654797" y="2730500"/>
              <a:ext cx="1663635" cy="121920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4385297" y="2730500"/>
              <a:ext cx="1663635" cy="121920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7128497" y="2730500"/>
              <a:ext cx="1663635" cy="121920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516" name="Google Shape;516;p38"/>
          <p:cNvCxnSpPr/>
          <p:nvPr/>
        </p:nvCxnSpPr>
        <p:spPr>
          <a:xfrm rot="10800000">
            <a:off x="7960314" y="4076701"/>
            <a:ext cx="0" cy="469899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17" name="Google Shape;517;p38"/>
          <p:cNvSpPr txBox="1"/>
          <p:nvPr/>
        </p:nvSpPr>
        <p:spPr>
          <a:xfrm>
            <a:off x="18084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1</a:t>
            </a:r>
            <a:endParaRPr/>
          </a:p>
        </p:txBody>
      </p:sp>
      <p:sp>
        <p:nvSpPr>
          <p:cNvPr id="518" name="Google Shape;518;p38"/>
          <p:cNvSpPr txBox="1"/>
          <p:nvPr/>
        </p:nvSpPr>
        <p:spPr>
          <a:xfrm>
            <a:off x="45770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2</a:t>
            </a:r>
            <a:endParaRPr/>
          </a:p>
        </p:txBody>
      </p:sp>
      <p:sp>
        <p:nvSpPr>
          <p:cNvPr id="519" name="Google Shape;519;p38"/>
          <p:cNvSpPr txBox="1"/>
          <p:nvPr/>
        </p:nvSpPr>
        <p:spPr>
          <a:xfrm>
            <a:off x="7244084" y="6103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3</a:t>
            </a:r>
            <a:endParaRPr/>
          </a:p>
        </p:txBody>
      </p:sp>
      <p:sp>
        <p:nvSpPr>
          <p:cNvPr id="520" name="Google Shape;520;p38"/>
          <p:cNvSpPr txBox="1"/>
          <p:nvPr/>
        </p:nvSpPr>
        <p:spPr>
          <a:xfrm>
            <a:off x="9497393" y="12428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2514600" y="2451101"/>
            <a:ext cx="5473700" cy="469899"/>
            <a:chOff x="2514600" y="2095501"/>
            <a:chExt cx="5473700" cy="469899"/>
          </a:xfrm>
        </p:grpSpPr>
        <p:cxnSp>
          <p:nvCxnSpPr>
            <p:cNvPr id="522" name="Google Shape;522;p38"/>
            <p:cNvCxnSpPr/>
            <p:nvPr/>
          </p:nvCxnSpPr>
          <p:spPr>
            <a:xfrm rot="10800000">
              <a:off x="2514600" y="20955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23" name="Google Shape;523;p38"/>
            <p:cNvCxnSpPr/>
            <p:nvPr/>
          </p:nvCxnSpPr>
          <p:spPr>
            <a:xfrm rot="10800000">
              <a:off x="5245100" y="20955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24" name="Google Shape;524;p38"/>
            <p:cNvCxnSpPr/>
            <p:nvPr/>
          </p:nvCxnSpPr>
          <p:spPr>
            <a:xfrm rot="10800000">
              <a:off x="7988300" y="20955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descr="Изображение выглядит как здание, человек, дорога, мужчина&#10;&#10;Автоматически созданное описание" id="525" name="Google Shape;5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752" y="9976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B9C7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526" name="Google Shape;52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257" y="9976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B9C7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игрушка, здание, кухня, стоит&#10;&#10;Автоматически созданное описание" id="527" name="Google Shape;52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5761" y="9976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B9C7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8" name="Google Shape;528;p38"/>
          <p:cNvSpPr/>
          <p:nvPr/>
        </p:nvSpPr>
        <p:spPr>
          <a:xfrm>
            <a:off x="1756410" y="1186814"/>
            <a:ext cx="550829" cy="95392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9" name="Google Shape;529;p38"/>
          <p:cNvSpPr/>
          <p:nvPr/>
        </p:nvSpPr>
        <p:spPr>
          <a:xfrm>
            <a:off x="2404111" y="1247775"/>
            <a:ext cx="686752" cy="91916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0" name="Google Shape;530;p38"/>
          <p:cNvSpPr/>
          <p:nvPr/>
        </p:nvSpPr>
        <p:spPr>
          <a:xfrm>
            <a:off x="2842261" y="1300162"/>
            <a:ext cx="527208" cy="78581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1" name="Google Shape;531;p38"/>
          <p:cNvSpPr/>
          <p:nvPr/>
        </p:nvSpPr>
        <p:spPr>
          <a:xfrm>
            <a:off x="2320767" y="1314450"/>
            <a:ext cx="327183" cy="75723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38"/>
          <p:cNvSpPr/>
          <p:nvPr/>
        </p:nvSpPr>
        <p:spPr>
          <a:xfrm>
            <a:off x="1632585" y="1293971"/>
            <a:ext cx="470059" cy="75152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3" name="Google Shape;533;p38"/>
          <p:cNvSpPr/>
          <p:nvPr/>
        </p:nvSpPr>
        <p:spPr>
          <a:xfrm>
            <a:off x="4509135" y="1174115"/>
            <a:ext cx="501015" cy="96901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4" name="Google Shape;534;p38"/>
          <p:cNvSpPr/>
          <p:nvPr/>
        </p:nvSpPr>
        <p:spPr>
          <a:xfrm>
            <a:off x="5134611" y="1146175"/>
            <a:ext cx="686752" cy="102235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5" name="Google Shape;535;p38"/>
          <p:cNvSpPr/>
          <p:nvPr/>
        </p:nvSpPr>
        <p:spPr>
          <a:xfrm>
            <a:off x="5617211" y="1284287"/>
            <a:ext cx="491489" cy="79851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6" name="Google Shape;536;p38"/>
          <p:cNvSpPr/>
          <p:nvPr/>
        </p:nvSpPr>
        <p:spPr>
          <a:xfrm>
            <a:off x="5032217" y="1292224"/>
            <a:ext cx="327183" cy="77152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7" name="Google Shape;537;p38"/>
          <p:cNvSpPr/>
          <p:nvPr/>
        </p:nvSpPr>
        <p:spPr>
          <a:xfrm>
            <a:off x="4359910" y="1205071"/>
            <a:ext cx="485140" cy="85232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8" name="Google Shape;538;p38"/>
          <p:cNvSpPr/>
          <p:nvPr/>
        </p:nvSpPr>
        <p:spPr>
          <a:xfrm>
            <a:off x="7277735" y="996314"/>
            <a:ext cx="1053465" cy="130238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9" name="Google Shape;539;p38"/>
          <p:cNvSpPr/>
          <p:nvPr/>
        </p:nvSpPr>
        <p:spPr>
          <a:xfrm>
            <a:off x="8067675" y="1377949"/>
            <a:ext cx="485775" cy="9048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0" name="Google Shape;540;p38"/>
          <p:cNvSpPr/>
          <p:nvPr/>
        </p:nvSpPr>
        <p:spPr>
          <a:xfrm>
            <a:off x="6941185" y="1160621"/>
            <a:ext cx="431165" cy="115395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КЛАССИФИКАЦИЯ ВИДЕО</a:t>
            </a:r>
            <a:endParaRPr/>
          </a:p>
        </p:txBody>
      </p:sp>
      <p:pic>
        <p:nvPicPr>
          <p:cNvPr descr="Изображение выглядит как здание, человек, дорога, мужчина&#10;&#10;Автоматически созданное описание" id="546" name="Google Shape;5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752" y="4833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547" name="Google Shape;54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257" y="4833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игрушка, здание, кухня, стоит&#10;&#10;Автоматически созданное описание" id="548" name="Google Shape;54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5761" y="4833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p39"/>
          <p:cNvSpPr txBox="1"/>
          <p:nvPr/>
        </p:nvSpPr>
        <p:spPr>
          <a:xfrm>
            <a:off x="9497393" y="49004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grpSp>
        <p:nvGrpSpPr>
          <p:cNvPr id="550" name="Google Shape;550;p39"/>
          <p:cNvGrpSpPr/>
          <p:nvPr/>
        </p:nvGrpSpPr>
        <p:grpSpPr>
          <a:xfrm>
            <a:off x="1654797" y="3327400"/>
            <a:ext cx="7137335" cy="850900"/>
            <a:chOff x="1654797" y="2730500"/>
            <a:chExt cx="7137335" cy="1219200"/>
          </a:xfrm>
        </p:grpSpPr>
        <p:sp>
          <p:nvSpPr>
            <p:cNvPr id="551" name="Google Shape;551;p39"/>
            <p:cNvSpPr/>
            <p:nvPr/>
          </p:nvSpPr>
          <p:spPr>
            <a:xfrm>
              <a:off x="1654797" y="2730500"/>
              <a:ext cx="1663635" cy="121920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385297" y="2730500"/>
              <a:ext cx="1663635" cy="121920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7128497" y="2730500"/>
              <a:ext cx="1663635" cy="121920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54" name="Google Shape;554;p39"/>
          <p:cNvGrpSpPr/>
          <p:nvPr/>
        </p:nvGrpSpPr>
        <p:grpSpPr>
          <a:xfrm>
            <a:off x="2486614" y="4254501"/>
            <a:ext cx="5473700" cy="469899"/>
            <a:chOff x="2486614" y="4203701"/>
            <a:chExt cx="5473700" cy="469899"/>
          </a:xfrm>
        </p:grpSpPr>
        <p:cxnSp>
          <p:nvCxnSpPr>
            <p:cNvPr id="555" name="Google Shape;555;p39"/>
            <p:cNvCxnSpPr/>
            <p:nvPr/>
          </p:nvCxnSpPr>
          <p:spPr>
            <a:xfrm rot="10800000">
              <a:off x="2486614" y="42037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56" name="Google Shape;556;p39"/>
            <p:cNvCxnSpPr/>
            <p:nvPr/>
          </p:nvCxnSpPr>
          <p:spPr>
            <a:xfrm rot="10800000">
              <a:off x="5217114" y="42037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57" name="Google Shape;557;p39"/>
            <p:cNvCxnSpPr/>
            <p:nvPr/>
          </p:nvCxnSpPr>
          <p:spPr>
            <a:xfrm rot="10800000">
              <a:off x="7960314" y="42037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558" name="Google Shape;558;p39"/>
          <p:cNvSpPr txBox="1"/>
          <p:nvPr/>
        </p:nvSpPr>
        <p:spPr>
          <a:xfrm>
            <a:off x="1808484" y="6230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1</a:t>
            </a:r>
            <a:endParaRPr/>
          </a:p>
        </p:txBody>
      </p:sp>
      <p:sp>
        <p:nvSpPr>
          <p:cNvPr id="559" name="Google Shape;559;p39"/>
          <p:cNvSpPr txBox="1"/>
          <p:nvPr/>
        </p:nvSpPr>
        <p:spPr>
          <a:xfrm>
            <a:off x="4577084" y="6230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2</a:t>
            </a:r>
            <a:endParaRPr/>
          </a:p>
        </p:txBody>
      </p:sp>
      <p:sp>
        <p:nvSpPr>
          <p:cNvPr id="560" name="Google Shape;560;p39"/>
          <p:cNvSpPr txBox="1"/>
          <p:nvPr/>
        </p:nvSpPr>
        <p:spPr>
          <a:xfrm>
            <a:off x="7244084" y="6230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3</a:t>
            </a:r>
            <a:endParaRPr/>
          </a:p>
        </p:txBody>
      </p:sp>
      <p:grpSp>
        <p:nvGrpSpPr>
          <p:cNvPr id="561" name="Google Shape;561;p39"/>
          <p:cNvGrpSpPr/>
          <p:nvPr/>
        </p:nvGrpSpPr>
        <p:grpSpPr>
          <a:xfrm>
            <a:off x="1783453" y="2022516"/>
            <a:ext cx="6880023" cy="653969"/>
            <a:chOff x="1783453" y="1768516"/>
            <a:chExt cx="6880023" cy="653969"/>
          </a:xfrm>
        </p:grpSpPr>
        <p:sp>
          <p:nvSpPr>
            <p:cNvPr id="562" name="Google Shape;562;p39"/>
            <p:cNvSpPr/>
            <p:nvPr/>
          </p:nvSpPr>
          <p:spPr>
            <a:xfrm>
              <a:off x="1783453" y="1768516"/>
              <a:ext cx="1406323" cy="653969"/>
            </a:xfrm>
            <a:prstGeom prst="roundRect">
              <a:avLst>
                <a:gd fmla="val 16667" name="adj"/>
              </a:avLst>
            </a:prstGeom>
            <a:solidFill>
              <a:srgbClr val="6B2E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4513953" y="1768516"/>
              <a:ext cx="1406323" cy="653969"/>
            </a:xfrm>
            <a:prstGeom prst="roundRect">
              <a:avLst>
                <a:gd fmla="val 16667" name="adj"/>
              </a:avLst>
            </a:prstGeom>
            <a:solidFill>
              <a:srgbClr val="6B2E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7257153" y="1768516"/>
              <a:ext cx="1406323" cy="653969"/>
            </a:xfrm>
            <a:prstGeom prst="roundRect">
              <a:avLst>
                <a:gd fmla="val 16667" name="adj"/>
              </a:avLst>
            </a:prstGeom>
            <a:solidFill>
              <a:srgbClr val="6B2E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65" name="Google Shape;565;p39"/>
          <p:cNvGrpSpPr/>
          <p:nvPr/>
        </p:nvGrpSpPr>
        <p:grpSpPr>
          <a:xfrm>
            <a:off x="2514600" y="2755901"/>
            <a:ext cx="5473700" cy="469899"/>
            <a:chOff x="2514600" y="2387601"/>
            <a:chExt cx="5473700" cy="469899"/>
          </a:xfrm>
        </p:grpSpPr>
        <p:cxnSp>
          <p:nvCxnSpPr>
            <p:cNvPr id="566" name="Google Shape;566;p39"/>
            <p:cNvCxnSpPr/>
            <p:nvPr/>
          </p:nvCxnSpPr>
          <p:spPr>
            <a:xfrm rot="10800000">
              <a:off x="2514600" y="23876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67" name="Google Shape;567;p39"/>
            <p:cNvCxnSpPr/>
            <p:nvPr/>
          </p:nvCxnSpPr>
          <p:spPr>
            <a:xfrm rot="10800000">
              <a:off x="5245100" y="23876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68" name="Google Shape;568;p39"/>
            <p:cNvCxnSpPr/>
            <p:nvPr/>
          </p:nvCxnSpPr>
          <p:spPr>
            <a:xfrm rot="10800000">
              <a:off x="7988300" y="23876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569" name="Google Shape;569;p39"/>
          <p:cNvSpPr txBox="1"/>
          <p:nvPr/>
        </p:nvSpPr>
        <p:spPr>
          <a:xfrm>
            <a:off x="9497393" y="19667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КЛАССИФИКАЦИЯ ВИДЕО</a:t>
            </a:r>
            <a:endParaRPr/>
          </a:p>
        </p:txBody>
      </p:sp>
      <p:pic>
        <p:nvPicPr>
          <p:cNvPr descr="Изображение выглядит как здание, человек, дорога, мужчина&#10;&#10;Автоматически созданное описание" id="575" name="Google Shape;57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752" y="4833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576" name="Google Shape;57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257" y="4833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игрушка, здание, кухня, стоит&#10;&#10;Автоматически созданное описание" id="577" name="Google Shape;57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5761" y="4833030"/>
            <a:ext cx="2103724" cy="1317756"/>
          </a:xfrm>
          <a:prstGeom prst="rect">
            <a:avLst/>
          </a:prstGeom>
          <a:noFill/>
          <a:ln cap="flat" cmpd="sng" w="1905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8" name="Google Shape;578;p40"/>
          <p:cNvSpPr txBox="1"/>
          <p:nvPr/>
        </p:nvSpPr>
        <p:spPr>
          <a:xfrm>
            <a:off x="9497393" y="49004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grpSp>
        <p:nvGrpSpPr>
          <p:cNvPr id="579" name="Google Shape;579;p40"/>
          <p:cNvGrpSpPr/>
          <p:nvPr/>
        </p:nvGrpSpPr>
        <p:grpSpPr>
          <a:xfrm>
            <a:off x="1654797" y="3327400"/>
            <a:ext cx="7137335" cy="850900"/>
            <a:chOff x="1654797" y="2730500"/>
            <a:chExt cx="7137335" cy="1219200"/>
          </a:xfrm>
        </p:grpSpPr>
        <p:sp>
          <p:nvSpPr>
            <p:cNvPr id="580" name="Google Shape;580;p40"/>
            <p:cNvSpPr/>
            <p:nvPr/>
          </p:nvSpPr>
          <p:spPr>
            <a:xfrm>
              <a:off x="1654797" y="2730500"/>
              <a:ext cx="1663635" cy="121920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4385297" y="2730500"/>
              <a:ext cx="1663635" cy="121920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7128497" y="2730500"/>
              <a:ext cx="1663635" cy="1219200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83" name="Google Shape;583;p40"/>
          <p:cNvGrpSpPr/>
          <p:nvPr/>
        </p:nvGrpSpPr>
        <p:grpSpPr>
          <a:xfrm>
            <a:off x="2486614" y="4254501"/>
            <a:ext cx="5473700" cy="469899"/>
            <a:chOff x="2486614" y="4203701"/>
            <a:chExt cx="5473700" cy="469899"/>
          </a:xfrm>
        </p:grpSpPr>
        <p:cxnSp>
          <p:nvCxnSpPr>
            <p:cNvPr id="584" name="Google Shape;584;p40"/>
            <p:cNvCxnSpPr/>
            <p:nvPr/>
          </p:nvCxnSpPr>
          <p:spPr>
            <a:xfrm rot="10800000">
              <a:off x="2486614" y="42037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85" name="Google Shape;585;p40"/>
            <p:cNvCxnSpPr/>
            <p:nvPr/>
          </p:nvCxnSpPr>
          <p:spPr>
            <a:xfrm rot="10800000">
              <a:off x="5217114" y="42037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86" name="Google Shape;586;p40"/>
            <p:cNvCxnSpPr/>
            <p:nvPr/>
          </p:nvCxnSpPr>
          <p:spPr>
            <a:xfrm rot="10800000">
              <a:off x="7960314" y="42037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587" name="Google Shape;587;p40"/>
          <p:cNvSpPr txBox="1"/>
          <p:nvPr/>
        </p:nvSpPr>
        <p:spPr>
          <a:xfrm>
            <a:off x="1808484" y="6230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1</a:t>
            </a:r>
            <a:endParaRPr/>
          </a:p>
        </p:txBody>
      </p:sp>
      <p:sp>
        <p:nvSpPr>
          <p:cNvPr id="588" name="Google Shape;588;p40"/>
          <p:cNvSpPr txBox="1"/>
          <p:nvPr/>
        </p:nvSpPr>
        <p:spPr>
          <a:xfrm>
            <a:off x="4577084" y="6230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2</a:t>
            </a:r>
            <a:endParaRPr/>
          </a:p>
        </p:txBody>
      </p:sp>
      <p:sp>
        <p:nvSpPr>
          <p:cNvPr id="589" name="Google Shape;589;p40"/>
          <p:cNvSpPr txBox="1"/>
          <p:nvPr/>
        </p:nvSpPr>
        <p:spPr>
          <a:xfrm>
            <a:off x="7244084" y="6230763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3</a:t>
            </a:r>
            <a:endParaRPr/>
          </a:p>
        </p:txBody>
      </p:sp>
      <p:grpSp>
        <p:nvGrpSpPr>
          <p:cNvPr id="590" name="Google Shape;590;p40"/>
          <p:cNvGrpSpPr/>
          <p:nvPr/>
        </p:nvGrpSpPr>
        <p:grpSpPr>
          <a:xfrm>
            <a:off x="1783453" y="2022516"/>
            <a:ext cx="6880023" cy="653969"/>
            <a:chOff x="1783453" y="1768516"/>
            <a:chExt cx="6880023" cy="653969"/>
          </a:xfrm>
        </p:grpSpPr>
        <p:sp>
          <p:nvSpPr>
            <p:cNvPr id="591" name="Google Shape;591;p40"/>
            <p:cNvSpPr/>
            <p:nvPr/>
          </p:nvSpPr>
          <p:spPr>
            <a:xfrm>
              <a:off x="1783453" y="1768516"/>
              <a:ext cx="1406323" cy="653969"/>
            </a:xfrm>
            <a:prstGeom prst="roundRect">
              <a:avLst>
                <a:gd fmla="val 16667" name="adj"/>
              </a:avLst>
            </a:prstGeom>
            <a:solidFill>
              <a:srgbClr val="6B2E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4513953" y="1768516"/>
              <a:ext cx="1406323" cy="653969"/>
            </a:xfrm>
            <a:prstGeom prst="roundRect">
              <a:avLst>
                <a:gd fmla="val 16667" name="adj"/>
              </a:avLst>
            </a:prstGeom>
            <a:solidFill>
              <a:srgbClr val="6B2E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7257153" y="1768516"/>
              <a:ext cx="1406323" cy="653969"/>
            </a:xfrm>
            <a:prstGeom prst="roundRect">
              <a:avLst>
                <a:gd fmla="val 16667" name="adj"/>
              </a:avLst>
            </a:prstGeom>
            <a:solidFill>
              <a:srgbClr val="6B2E0E"/>
            </a:solidFill>
            <a:ln cap="flat" cmpd="sng" w="25400">
              <a:solidFill>
                <a:srgbClr val="EC9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94" name="Google Shape;594;p40"/>
          <p:cNvGrpSpPr/>
          <p:nvPr/>
        </p:nvGrpSpPr>
        <p:grpSpPr>
          <a:xfrm>
            <a:off x="2514600" y="2755901"/>
            <a:ext cx="5473700" cy="469899"/>
            <a:chOff x="2514600" y="2387601"/>
            <a:chExt cx="5473700" cy="469899"/>
          </a:xfrm>
        </p:grpSpPr>
        <p:cxnSp>
          <p:nvCxnSpPr>
            <p:cNvPr id="595" name="Google Shape;595;p40"/>
            <p:cNvCxnSpPr/>
            <p:nvPr/>
          </p:nvCxnSpPr>
          <p:spPr>
            <a:xfrm rot="10800000">
              <a:off x="2514600" y="23876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96" name="Google Shape;596;p40"/>
            <p:cNvCxnSpPr/>
            <p:nvPr/>
          </p:nvCxnSpPr>
          <p:spPr>
            <a:xfrm rot="10800000">
              <a:off x="5245100" y="23876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97" name="Google Shape;597;p40"/>
            <p:cNvCxnSpPr/>
            <p:nvPr/>
          </p:nvCxnSpPr>
          <p:spPr>
            <a:xfrm rot="10800000">
              <a:off x="7988300" y="2387601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598" name="Google Shape;598;p40"/>
          <p:cNvSpPr/>
          <p:nvPr/>
        </p:nvSpPr>
        <p:spPr>
          <a:xfrm>
            <a:off x="9924152" y="94581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Dance</a:t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9" name="Google Shape;599;p40"/>
          <p:cNvSpPr txBox="1"/>
          <p:nvPr/>
        </p:nvSpPr>
        <p:spPr>
          <a:xfrm>
            <a:off x="9497393" y="1966732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cxnSp>
        <p:nvCxnSpPr>
          <p:cNvPr id="600" name="Google Shape;600;p40"/>
          <p:cNvCxnSpPr>
            <a:stCxn id="591" idx="0"/>
            <a:endCxn id="598" idx="1"/>
          </p:cNvCxnSpPr>
          <p:nvPr/>
        </p:nvCxnSpPr>
        <p:spPr>
          <a:xfrm rot="-5400000">
            <a:off x="5830564" y="-2071134"/>
            <a:ext cx="749700" cy="7437600"/>
          </a:xfrm>
          <a:prstGeom prst="bentConnector2">
            <a:avLst/>
          </a:prstGeom>
          <a:noFill/>
          <a:ln cap="flat" cmpd="sng" w="63500">
            <a:solidFill>
              <a:srgbClr val="F2F2F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1" name="Google Shape;601;p40"/>
          <p:cNvCxnSpPr>
            <a:stCxn id="592" idx="0"/>
            <a:endCxn id="598" idx="1"/>
          </p:cNvCxnSpPr>
          <p:nvPr/>
        </p:nvCxnSpPr>
        <p:spPr>
          <a:xfrm rot="-5400000">
            <a:off x="7195765" y="-705834"/>
            <a:ext cx="749700" cy="4707000"/>
          </a:xfrm>
          <a:prstGeom prst="bentConnector2">
            <a:avLst/>
          </a:prstGeom>
          <a:noFill/>
          <a:ln cap="flat" cmpd="sng" w="63500">
            <a:solidFill>
              <a:srgbClr val="F2F2F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2" name="Google Shape;602;p40"/>
          <p:cNvCxnSpPr>
            <a:stCxn id="593" idx="0"/>
            <a:endCxn id="598" idx="1"/>
          </p:cNvCxnSpPr>
          <p:nvPr/>
        </p:nvCxnSpPr>
        <p:spPr>
          <a:xfrm rot="-5400000">
            <a:off x="8567365" y="665766"/>
            <a:ext cx="749700" cy="1963800"/>
          </a:xfrm>
          <a:prstGeom prst="bentConnector2">
            <a:avLst/>
          </a:prstGeom>
          <a:noFill/>
          <a:ln cap="flat" cmpd="sng" w="63500">
            <a:solidFill>
              <a:srgbClr val="F2F2F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3" name="Google Shape;603;p40"/>
          <p:cNvSpPr txBox="1"/>
          <p:nvPr/>
        </p:nvSpPr>
        <p:spPr>
          <a:xfrm>
            <a:off x="6316984" y="795163"/>
            <a:ext cx="254761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Global Pooling</a:t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ОБРАБОТКА ПОСЛЕДОВАТЕЛЬНОСТЕЙ</a:t>
            </a:r>
            <a:endParaRPr/>
          </a:p>
        </p:txBody>
      </p:sp>
      <p:sp>
        <p:nvSpPr>
          <p:cNvPr id="609" name="Google Shape;609;p41"/>
          <p:cNvSpPr/>
          <p:nvPr/>
        </p:nvSpPr>
        <p:spPr>
          <a:xfrm>
            <a:off x="7882899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0" name="Google Shape;6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482504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1"/>
          <p:cNvSpPr/>
          <p:nvPr/>
        </p:nvSpPr>
        <p:spPr>
          <a:xfrm>
            <a:off x="5403088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2" name="Google Shape;6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002693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1"/>
          <p:cNvSpPr/>
          <p:nvPr/>
        </p:nvSpPr>
        <p:spPr>
          <a:xfrm>
            <a:off x="443466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4" name="Google Shape;61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3071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1"/>
          <p:cNvSpPr/>
          <p:nvPr/>
        </p:nvSpPr>
        <p:spPr>
          <a:xfrm>
            <a:off x="10362708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6" name="Google Shape;6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962313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1"/>
          <p:cNvSpPr/>
          <p:nvPr/>
        </p:nvSpPr>
        <p:spPr>
          <a:xfrm>
            <a:off x="2923277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8" name="Google Shape;61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522882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1"/>
          <p:cNvSpPr/>
          <p:nvPr/>
        </p:nvSpPr>
        <p:spPr>
          <a:xfrm>
            <a:off x="431892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0" name="Google Shape;620;p41"/>
          <p:cNvSpPr/>
          <p:nvPr/>
        </p:nvSpPr>
        <p:spPr>
          <a:xfrm>
            <a:off x="2911703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1" name="Google Shape;621;p41"/>
          <p:cNvSpPr/>
          <p:nvPr/>
        </p:nvSpPr>
        <p:spPr>
          <a:xfrm>
            <a:off x="5391514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2" name="Google Shape;622;p41"/>
          <p:cNvSpPr/>
          <p:nvPr/>
        </p:nvSpPr>
        <p:spPr>
          <a:xfrm>
            <a:off x="7871325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3" name="Google Shape;623;p41"/>
          <p:cNvSpPr/>
          <p:nvPr/>
        </p:nvSpPr>
        <p:spPr>
          <a:xfrm>
            <a:off x="10351134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4" name="Google Shape;624;p41"/>
          <p:cNvCxnSpPr/>
          <p:nvPr/>
        </p:nvCxnSpPr>
        <p:spPr>
          <a:xfrm>
            <a:off x="11188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25" name="Google Shape;625;p41"/>
          <p:cNvCxnSpPr/>
          <p:nvPr/>
        </p:nvCxnSpPr>
        <p:spPr>
          <a:xfrm>
            <a:off x="11593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26" name="Google Shape;626;p41"/>
          <p:cNvCxnSpPr/>
          <p:nvPr/>
        </p:nvCxnSpPr>
        <p:spPr>
          <a:xfrm>
            <a:off x="36080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27" name="Google Shape;627;p41"/>
          <p:cNvCxnSpPr/>
          <p:nvPr/>
        </p:nvCxnSpPr>
        <p:spPr>
          <a:xfrm>
            <a:off x="36485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28" name="Google Shape;628;p41"/>
          <p:cNvCxnSpPr/>
          <p:nvPr/>
        </p:nvCxnSpPr>
        <p:spPr>
          <a:xfrm>
            <a:off x="60972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29" name="Google Shape;629;p41"/>
          <p:cNvCxnSpPr/>
          <p:nvPr/>
        </p:nvCxnSpPr>
        <p:spPr>
          <a:xfrm>
            <a:off x="61377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30" name="Google Shape;630;p41"/>
          <p:cNvCxnSpPr/>
          <p:nvPr/>
        </p:nvCxnSpPr>
        <p:spPr>
          <a:xfrm>
            <a:off x="855088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31" name="Google Shape;631;p41"/>
          <p:cNvCxnSpPr/>
          <p:nvPr/>
        </p:nvCxnSpPr>
        <p:spPr>
          <a:xfrm>
            <a:off x="859139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32" name="Google Shape;632;p41"/>
          <p:cNvCxnSpPr/>
          <p:nvPr/>
        </p:nvCxnSpPr>
        <p:spPr>
          <a:xfrm>
            <a:off x="110502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33" name="Google Shape;633;p41"/>
          <p:cNvCxnSpPr/>
          <p:nvPr/>
        </p:nvCxnSpPr>
        <p:spPr>
          <a:xfrm>
            <a:off x="110907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РЕКУРРЕНТНЫЕ НЕЙРОННЫЕ СЕТИ (RNN)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9" name="Google Shape;639;p42"/>
          <p:cNvSpPr/>
          <p:nvPr/>
        </p:nvSpPr>
        <p:spPr>
          <a:xfrm>
            <a:off x="7882899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0" name="Google Shape;64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482504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2"/>
          <p:cNvSpPr/>
          <p:nvPr/>
        </p:nvSpPr>
        <p:spPr>
          <a:xfrm>
            <a:off x="5403088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2" name="Google Shape;6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002693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2"/>
          <p:cNvSpPr/>
          <p:nvPr/>
        </p:nvSpPr>
        <p:spPr>
          <a:xfrm>
            <a:off x="443466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4" name="Google Shape;64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3071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2"/>
          <p:cNvSpPr/>
          <p:nvPr/>
        </p:nvSpPr>
        <p:spPr>
          <a:xfrm>
            <a:off x="10362708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6" name="Google Shape;64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962313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2"/>
          <p:cNvSpPr/>
          <p:nvPr/>
        </p:nvSpPr>
        <p:spPr>
          <a:xfrm>
            <a:off x="2923277" y="1215213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8" name="Google Shape;64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522882" y="2808199"/>
            <a:ext cx="2183963" cy="1775093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2"/>
          <p:cNvSpPr/>
          <p:nvPr/>
        </p:nvSpPr>
        <p:spPr>
          <a:xfrm>
            <a:off x="431892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0" name="Google Shape;650;p42"/>
          <p:cNvSpPr/>
          <p:nvPr/>
        </p:nvSpPr>
        <p:spPr>
          <a:xfrm>
            <a:off x="2911703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42"/>
          <p:cNvSpPr/>
          <p:nvPr/>
        </p:nvSpPr>
        <p:spPr>
          <a:xfrm>
            <a:off x="5391514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2" name="Google Shape;652;p42"/>
          <p:cNvSpPr/>
          <p:nvPr/>
        </p:nvSpPr>
        <p:spPr>
          <a:xfrm>
            <a:off x="7871325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3" name="Google Shape;653;p42"/>
          <p:cNvSpPr/>
          <p:nvPr/>
        </p:nvSpPr>
        <p:spPr>
          <a:xfrm>
            <a:off x="10351134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54" name="Google Shape;654;p42"/>
          <p:cNvCxnSpPr/>
          <p:nvPr/>
        </p:nvCxnSpPr>
        <p:spPr>
          <a:xfrm>
            <a:off x="11188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55" name="Google Shape;655;p42"/>
          <p:cNvCxnSpPr/>
          <p:nvPr/>
        </p:nvCxnSpPr>
        <p:spPr>
          <a:xfrm>
            <a:off x="11593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56" name="Google Shape;656;p42"/>
          <p:cNvCxnSpPr/>
          <p:nvPr/>
        </p:nvCxnSpPr>
        <p:spPr>
          <a:xfrm>
            <a:off x="36080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57" name="Google Shape;657;p42"/>
          <p:cNvCxnSpPr/>
          <p:nvPr/>
        </p:nvCxnSpPr>
        <p:spPr>
          <a:xfrm>
            <a:off x="36485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58" name="Google Shape;658;p42"/>
          <p:cNvCxnSpPr/>
          <p:nvPr/>
        </p:nvCxnSpPr>
        <p:spPr>
          <a:xfrm>
            <a:off x="60972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59" name="Google Shape;659;p42"/>
          <p:cNvCxnSpPr/>
          <p:nvPr/>
        </p:nvCxnSpPr>
        <p:spPr>
          <a:xfrm>
            <a:off x="61377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60" name="Google Shape;660;p42"/>
          <p:cNvCxnSpPr/>
          <p:nvPr/>
        </p:nvCxnSpPr>
        <p:spPr>
          <a:xfrm>
            <a:off x="855088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61" name="Google Shape;661;p42"/>
          <p:cNvCxnSpPr/>
          <p:nvPr/>
        </p:nvCxnSpPr>
        <p:spPr>
          <a:xfrm>
            <a:off x="859139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62" name="Google Shape;662;p42"/>
          <p:cNvCxnSpPr/>
          <p:nvPr/>
        </p:nvCxnSpPr>
        <p:spPr>
          <a:xfrm>
            <a:off x="11050241" y="4796355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63" name="Google Shape;663;p42"/>
          <p:cNvCxnSpPr/>
          <p:nvPr/>
        </p:nvCxnSpPr>
        <p:spPr>
          <a:xfrm>
            <a:off x="11090752" y="2080359"/>
            <a:ext cx="0" cy="497416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664" name="Google Shape;664;p42"/>
          <p:cNvCxnSpPr/>
          <p:nvPr/>
        </p:nvCxnSpPr>
        <p:spPr>
          <a:xfrm>
            <a:off x="2106464" y="3693225"/>
            <a:ext cx="536487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5" name="Google Shape;665;p42"/>
          <p:cNvCxnSpPr/>
          <p:nvPr/>
        </p:nvCxnSpPr>
        <p:spPr>
          <a:xfrm>
            <a:off x="4585504" y="3693225"/>
            <a:ext cx="536487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6" name="Google Shape;666;p42"/>
          <p:cNvCxnSpPr/>
          <p:nvPr/>
        </p:nvCxnSpPr>
        <p:spPr>
          <a:xfrm>
            <a:off x="7054384" y="3693225"/>
            <a:ext cx="536487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7" name="Google Shape;667;p42"/>
          <p:cNvCxnSpPr/>
          <p:nvPr/>
        </p:nvCxnSpPr>
        <p:spPr>
          <a:xfrm>
            <a:off x="9568984" y="3693225"/>
            <a:ext cx="536487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ВИДЕО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809" y="2203627"/>
            <a:ext cx="4769964" cy="308972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РЕКУРРЕНТНЫЕ НЕЙРОННЫЕ СЕТИ</a:t>
            </a:r>
            <a:endParaRPr/>
          </a:p>
        </p:txBody>
      </p:sp>
      <p:grpSp>
        <p:nvGrpSpPr>
          <p:cNvPr id="673" name="Google Shape;673;p43"/>
          <p:cNvGrpSpPr/>
          <p:nvPr/>
        </p:nvGrpSpPr>
        <p:grpSpPr>
          <a:xfrm>
            <a:off x="662821" y="1413513"/>
            <a:ext cx="6951910" cy="4385547"/>
            <a:chOff x="1822755" y="1227851"/>
            <a:chExt cx="8321812" cy="5249737"/>
          </a:xfrm>
        </p:grpSpPr>
        <p:sp>
          <p:nvSpPr>
            <p:cNvPr id="674" name="Google Shape;674;p43"/>
            <p:cNvSpPr/>
            <p:nvPr/>
          </p:nvSpPr>
          <p:spPr>
            <a:xfrm>
              <a:off x="5207706" y="1819228"/>
              <a:ext cx="1365974" cy="465836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75" name="Google Shape;675;p43"/>
            <p:cNvPicPr preferRelativeResize="0"/>
            <p:nvPr/>
          </p:nvPicPr>
          <p:blipFill rotWithShape="1">
            <a:blip r:embed="rId3">
              <a:alphaModFix/>
            </a:blip>
            <a:srcRect b="14235" l="7591" r="80824" t="12023"/>
            <a:stretch/>
          </p:blipFill>
          <p:spPr>
            <a:xfrm>
              <a:off x="1822755" y="2301826"/>
              <a:ext cx="1330413" cy="3597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Google Shape;676;p43"/>
            <p:cNvSpPr/>
            <p:nvPr/>
          </p:nvSpPr>
          <p:spPr>
            <a:xfrm>
              <a:off x="1822755" y="2301826"/>
              <a:ext cx="1330413" cy="3597605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8630610" y="2921589"/>
              <a:ext cx="1365974" cy="2453638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3137928" y="3760470"/>
              <a:ext cx="2067351" cy="576463"/>
            </a:xfrm>
            <a:prstGeom prst="rightArrow">
              <a:avLst>
                <a:gd fmla="val 36779" name="adj1"/>
                <a:gd fmla="val 52275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79" name="Google Shape;679;p43"/>
            <p:cNvPicPr preferRelativeResize="0"/>
            <p:nvPr/>
          </p:nvPicPr>
          <p:blipFill rotWithShape="1">
            <a:blip r:embed="rId3">
              <a:alphaModFix/>
            </a:blip>
            <a:srcRect b="24979" l="80152" r="6248" t="24726"/>
            <a:stretch/>
          </p:blipFill>
          <p:spPr>
            <a:xfrm>
              <a:off x="8582953" y="2921589"/>
              <a:ext cx="1561614" cy="2453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43"/>
            <p:cNvPicPr preferRelativeResize="0"/>
            <p:nvPr/>
          </p:nvPicPr>
          <p:blipFill rotWithShape="1">
            <a:blip r:embed="rId3">
              <a:alphaModFix/>
            </a:blip>
            <a:srcRect b="3443" l="25384" r="61764" t="2130"/>
            <a:stretch/>
          </p:blipFill>
          <p:spPr>
            <a:xfrm>
              <a:off x="5179671" y="1819228"/>
              <a:ext cx="1475772" cy="46066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1" name="Google Shape;681;p43"/>
            <p:cNvGrpSpPr/>
            <p:nvPr/>
          </p:nvGrpSpPr>
          <p:grpSpPr>
            <a:xfrm>
              <a:off x="3979636" y="1227851"/>
              <a:ext cx="3798106" cy="2260094"/>
              <a:chOff x="4005036" y="1264681"/>
              <a:chExt cx="3798106" cy="2260094"/>
            </a:xfrm>
          </p:grpSpPr>
          <p:sp>
            <p:nvSpPr>
              <p:cNvPr id="682" name="Google Shape;682;p43"/>
              <p:cNvSpPr/>
              <p:nvPr/>
            </p:nvSpPr>
            <p:spPr>
              <a:xfrm flipH="1" rot="-5400000">
                <a:off x="3982507" y="1287210"/>
                <a:ext cx="2180041" cy="2134983"/>
              </a:xfrm>
              <a:prstGeom prst="uturnArrow">
                <a:avLst>
                  <a:gd fmla="val 9371" name="adj1"/>
                  <a:gd fmla="val 13280" name="adj2"/>
                  <a:gd fmla="val 13179" name="adj3"/>
                  <a:gd fmla="val 32963" name="adj4"/>
                  <a:gd fmla="val 57336" name="adj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3" name="Google Shape;683;p43"/>
              <p:cNvSpPr/>
              <p:nvPr/>
            </p:nvSpPr>
            <p:spPr>
              <a:xfrm rot="5400000">
                <a:off x="5718185" y="1439818"/>
                <a:ext cx="2260094" cy="1909820"/>
              </a:xfrm>
              <a:prstGeom prst="uturnArrow">
                <a:avLst>
                  <a:gd fmla="val 10794" name="adj1"/>
                  <a:gd fmla="val 20131" name="adj2"/>
                  <a:gd fmla="val 0" name="adj3"/>
                  <a:gd fmla="val 35321" name="adj4"/>
                  <a:gd fmla="val 63928" name="adj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684" name="Google Shape;684;p43"/>
            <p:cNvSpPr/>
            <p:nvPr/>
          </p:nvSpPr>
          <p:spPr>
            <a:xfrm>
              <a:off x="6551688" y="3760470"/>
              <a:ext cx="2067351" cy="576463"/>
            </a:xfrm>
            <a:prstGeom prst="rightArrow">
              <a:avLst>
                <a:gd fmla="val 36779" name="adj1"/>
                <a:gd fmla="val 52275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85" name="Google Shape;685;p43"/>
          <p:cNvSpPr/>
          <p:nvPr/>
        </p:nvSpPr>
        <p:spPr>
          <a:xfrm>
            <a:off x="9109107" y="1177941"/>
            <a:ext cx="1446117" cy="588616"/>
          </a:xfrm>
          <a:prstGeom prst="roundRect">
            <a:avLst>
              <a:gd fmla="val 16667" name="adj"/>
            </a:avLst>
          </a:prstGeom>
          <a:solidFill>
            <a:srgbClr val="76B900">
              <a:alpha val="49803"/>
            </a:srgbClr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6" name="Google Shape;686;p43"/>
          <p:cNvSpPr txBox="1"/>
          <p:nvPr/>
        </p:nvSpPr>
        <p:spPr>
          <a:xfrm>
            <a:off x="6287264" y="1158938"/>
            <a:ext cx="55467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87" name="Google Shape;687;p43"/>
          <p:cNvSpPr txBox="1"/>
          <p:nvPr/>
        </p:nvSpPr>
        <p:spPr>
          <a:xfrm>
            <a:off x="6287264" y="1850438"/>
            <a:ext cx="37454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88" name="Google Shape;688;p43"/>
          <p:cNvSpPr/>
          <p:nvPr/>
        </p:nvSpPr>
        <p:spPr>
          <a:xfrm>
            <a:off x="941016" y="5421530"/>
            <a:ext cx="6660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89" name="Google Shape;689;p43"/>
          <p:cNvSpPr/>
          <p:nvPr/>
        </p:nvSpPr>
        <p:spPr>
          <a:xfrm>
            <a:off x="3790437" y="5833492"/>
            <a:ext cx="7012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90" name="Google Shape;690;p43"/>
          <p:cNvSpPr/>
          <p:nvPr/>
        </p:nvSpPr>
        <p:spPr>
          <a:xfrm>
            <a:off x="6662887" y="4919599"/>
            <a:ext cx="6451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ТИПЫ ОБРАБОТКИ ПОСЛЕДОВАТЕЛЬНОСТЕЙ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855623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7" name="Google Shape;697;p44"/>
          <p:cNvSpPr/>
          <p:nvPr/>
        </p:nvSpPr>
        <p:spPr>
          <a:xfrm>
            <a:off x="2607995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8" name="Google Shape;698;p44"/>
          <p:cNvSpPr/>
          <p:nvPr/>
        </p:nvSpPr>
        <p:spPr>
          <a:xfrm>
            <a:off x="4360366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9" name="Google Shape;699;p44"/>
          <p:cNvSpPr/>
          <p:nvPr/>
        </p:nvSpPr>
        <p:spPr>
          <a:xfrm>
            <a:off x="4360366" y="217170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3498D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00" name="Google Shape;700;p44"/>
          <p:cNvCxnSpPr>
            <a:stCxn id="696" idx="0"/>
            <a:endCxn id="701" idx="2"/>
          </p:cNvCxnSpPr>
          <p:nvPr/>
        </p:nvCxnSpPr>
        <p:spPr>
          <a:xfrm rot="10800000">
            <a:off x="1296543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01" name="Google Shape;701;p44"/>
          <p:cNvSpPr/>
          <p:nvPr/>
        </p:nvSpPr>
        <p:spPr>
          <a:xfrm>
            <a:off x="855623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2" name="Google Shape;702;p44"/>
          <p:cNvSpPr/>
          <p:nvPr/>
        </p:nvSpPr>
        <p:spPr>
          <a:xfrm>
            <a:off x="2607995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3" name="Google Shape;703;p44"/>
          <p:cNvSpPr/>
          <p:nvPr/>
        </p:nvSpPr>
        <p:spPr>
          <a:xfrm>
            <a:off x="4360366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04" name="Google Shape;704;p44"/>
          <p:cNvCxnSpPr>
            <a:stCxn id="701" idx="3"/>
            <a:endCxn id="702" idx="1"/>
          </p:cNvCxnSpPr>
          <p:nvPr/>
        </p:nvCxnSpPr>
        <p:spPr>
          <a:xfrm>
            <a:off x="1737462" y="3804920"/>
            <a:ext cx="8706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5" name="Google Shape;705;p44"/>
          <p:cNvCxnSpPr>
            <a:stCxn id="702" idx="3"/>
            <a:endCxn id="703" idx="1"/>
          </p:cNvCxnSpPr>
          <p:nvPr/>
        </p:nvCxnSpPr>
        <p:spPr>
          <a:xfrm>
            <a:off x="3489834" y="3804920"/>
            <a:ext cx="8706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6" name="Google Shape;706;p44"/>
          <p:cNvCxnSpPr>
            <a:stCxn id="697" idx="0"/>
            <a:endCxn id="702" idx="2"/>
          </p:cNvCxnSpPr>
          <p:nvPr/>
        </p:nvCxnSpPr>
        <p:spPr>
          <a:xfrm rot="10800000">
            <a:off x="3048914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7" name="Google Shape;707;p44"/>
          <p:cNvCxnSpPr>
            <a:stCxn id="698" idx="0"/>
            <a:endCxn id="703" idx="2"/>
          </p:cNvCxnSpPr>
          <p:nvPr/>
        </p:nvCxnSpPr>
        <p:spPr>
          <a:xfrm rot="10800000">
            <a:off x="4801286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8" name="Google Shape;708;p44"/>
          <p:cNvCxnSpPr>
            <a:stCxn id="703" idx="0"/>
            <a:endCxn id="699" idx="2"/>
          </p:cNvCxnSpPr>
          <p:nvPr/>
        </p:nvCxnSpPr>
        <p:spPr>
          <a:xfrm rot="10800000">
            <a:off x="4801286" y="2697682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09" name="Google Shape;709;p44"/>
          <p:cNvSpPr txBox="1"/>
          <p:nvPr/>
        </p:nvSpPr>
        <p:spPr>
          <a:xfrm>
            <a:off x="771724" y="1281336"/>
            <a:ext cx="45622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Many-to-One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10" name="Google Shape;710;p44"/>
          <p:cNvCxnSpPr/>
          <p:nvPr/>
        </p:nvCxnSpPr>
        <p:spPr>
          <a:xfrm>
            <a:off x="6096000" y="1099128"/>
            <a:ext cx="0" cy="596207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11" name="Google Shape;711;p44"/>
          <p:cNvSpPr txBox="1"/>
          <p:nvPr/>
        </p:nvSpPr>
        <p:spPr>
          <a:xfrm>
            <a:off x="6969302" y="1205136"/>
            <a:ext cx="4533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Many-to-Many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2" name="Google Shape;712;p44"/>
          <p:cNvSpPr/>
          <p:nvPr/>
        </p:nvSpPr>
        <p:spPr>
          <a:xfrm>
            <a:off x="7319820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13" name="Google Shape;713;p44"/>
          <p:cNvCxnSpPr>
            <a:stCxn id="712" idx="0"/>
            <a:endCxn id="714" idx="2"/>
          </p:cNvCxnSpPr>
          <p:nvPr/>
        </p:nvCxnSpPr>
        <p:spPr>
          <a:xfrm rot="10800000">
            <a:off x="7760740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14" name="Google Shape;714;p44"/>
          <p:cNvSpPr/>
          <p:nvPr/>
        </p:nvSpPr>
        <p:spPr>
          <a:xfrm>
            <a:off x="7319820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15" name="Google Shape;715;p44"/>
          <p:cNvCxnSpPr>
            <a:stCxn id="714" idx="3"/>
            <a:endCxn id="716" idx="1"/>
          </p:cNvCxnSpPr>
          <p:nvPr/>
        </p:nvCxnSpPr>
        <p:spPr>
          <a:xfrm>
            <a:off x="8201659" y="3804920"/>
            <a:ext cx="5754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17" name="Google Shape;717;p44"/>
          <p:cNvCxnSpPr>
            <a:stCxn id="716" idx="3"/>
            <a:endCxn id="718" idx="1"/>
          </p:cNvCxnSpPr>
          <p:nvPr/>
        </p:nvCxnSpPr>
        <p:spPr>
          <a:xfrm>
            <a:off x="9658870" y="3804920"/>
            <a:ext cx="5754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16" name="Google Shape;716;p44"/>
          <p:cNvSpPr/>
          <p:nvPr/>
        </p:nvSpPr>
        <p:spPr>
          <a:xfrm>
            <a:off x="8777031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9" name="Google Shape;719;p44"/>
          <p:cNvSpPr/>
          <p:nvPr/>
        </p:nvSpPr>
        <p:spPr>
          <a:xfrm>
            <a:off x="8777031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20" name="Google Shape;720;p44"/>
          <p:cNvCxnSpPr>
            <a:stCxn id="719" idx="0"/>
            <a:endCxn id="716" idx="2"/>
          </p:cNvCxnSpPr>
          <p:nvPr/>
        </p:nvCxnSpPr>
        <p:spPr>
          <a:xfrm rot="10800000">
            <a:off x="9217951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21" name="Google Shape;721;p44"/>
          <p:cNvSpPr/>
          <p:nvPr/>
        </p:nvSpPr>
        <p:spPr>
          <a:xfrm>
            <a:off x="10234242" y="217170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3498D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8" name="Google Shape;718;p44"/>
          <p:cNvSpPr/>
          <p:nvPr/>
        </p:nvSpPr>
        <p:spPr>
          <a:xfrm>
            <a:off x="10234242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22" name="Google Shape;722;p44"/>
          <p:cNvCxnSpPr>
            <a:stCxn id="718" idx="0"/>
            <a:endCxn id="721" idx="2"/>
          </p:cNvCxnSpPr>
          <p:nvPr/>
        </p:nvCxnSpPr>
        <p:spPr>
          <a:xfrm rot="10800000">
            <a:off x="10675162" y="2697682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23" name="Google Shape;723;p44"/>
          <p:cNvSpPr/>
          <p:nvPr/>
        </p:nvSpPr>
        <p:spPr>
          <a:xfrm>
            <a:off x="10234242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24" name="Google Shape;724;p44"/>
          <p:cNvCxnSpPr>
            <a:stCxn id="723" idx="0"/>
            <a:endCxn id="718" idx="2"/>
          </p:cNvCxnSpPr>
          <p:nvPr/>
        </p:nvCxnSpPr>
        <p:spPr>
          <a:xfrm rot="10800000">
            <a:off x="10675162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25" name="Google Shape;725;p44"/>
          <p:cNvSpPr/>
          <p:nvPr/>
        </p:nvSpPr>
        <p:spPr>
          <a:xfrm>
            <a:off x="8777031" y="217170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3498D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6" name="Google Shape;726;p44"/>
          <p:cNvSpPr/>
          <p:nvPr/>
        </p:nvSpPr>
        <p:spPr>
          <a:xfrm>
            <a:off x="7319819" y="217170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3498D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27" name="Google Shape;727;p44"/>
          <p:cNvCxnSpPr>
            <a:stCxn id="714" idx="0"/>
            <a:endCxn id="726" idx="2"/>
          </p:cNvCxnSpPr>
          <p:nvPr/>
        </p:nvCxnSpPr>
        <p:spPr>
          <a:xfrm rot="10800000">
            <a:off x="7760740" y="2697682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8" name="Google Shape;728;p44"/>
          <p:cNvCxnSpPr>
            <a:stCxn id="716" idx="0"/>
            <a:endCxn id="725" idx="2"/>
          </p:cNvCxnSpPr>
          <p:nvPr/>
        </p:nvCxnSpPr>
        <p:spPr>
          <a:xfrm rot="10800000">
            <a:off x="9217951" y="2697682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ПРИЗНАКИ ИЗОБРАЖЕНИЯ</a:t>
            </a:r>
            <a:endParaRPr/>
          </a:p>
        </p:txBody>
      </p:sp>
      <p:sp>
        <p:nvSpPr>
          <p:cNvPr id="734" name="Google Shape;734;p45"/>
          <p:cNvSpPr txBox="1"/>
          <p:nvPr/>
        </p:nvSpPr>
        <p:spPr>
          <a:xfrm>
            <a:off x="774036" y="1488723"/>
            <a:ext cx="30359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Изображение</a:t>
            </a:r>
            <a:endParaRPr/>
          </a:p>
        </p:txBody>
      </p:sp>
      <p:grpSp>
        <p:nvGrpSpPr>
          <p:cNvPr id="735" name="Google Shape;735;p45"/>
          <p:cNvGrpSpPr/>
          <p:nvPr/>
        </p:nvGrpSpPr>
        <p:grpSpPr>
          <a:xfrm>
            <a:off x="5739506" y="2128146"/>
            <a:ext cx="2826641" cy="3205856"/>
            <a:chOff x="6331733" y="2438419"/>
            <a:chExt cx="1567666" cy="1777981"/>
          </a:xfrm>
        </p:grpSpPr>
        <p:sp>
          <p:nvSpPr>
            <p:cNvPr id="736" name="Google Shape;736;p4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737" name="Google Shape;737;p4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738" name="Google Shape;738;p4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739" name="Google Shape;739;p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40" name="Google Shape;740;p45"/>
          <p:cNvSpPr txBox="1"/>
          <p:nvPr/>
        </p:nvSpPr>
        <p:spPr>
          <a:xfrm>
            <a:off x="5730035" y="1521179"/>
            <a:ext cx="31472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41" name="Google Shape;741;p45"/>
          <p:cNvGrpSpPr/>
          <p:nvPr/>
        </p:nvGrpSpPr>
        <p:grpSpPr>
          <a:xfrm>
            <a:off x="10376912" y="2655331"/>
            <a:ext cx="587335" cy="2208342"/>
            <a:chOff x="6780146" y="2639885"/>
            <a:chExt cx="587335" cy="2208342"/>
          </a:xfrm>
        </p:grpSpPr>
        <p:sp>
          <p:nvSpPr>
            <p:cNvPr id="742" name="Google Shape;742;p45"/>
            <p:cNvSpPr/>
            <p:nvPr/>
          </p:nvSpPr>
          <p:spPr>
            <a:xfrm>
              <a:off x="6780146" y="2639885"/>
              <a:ext cx="89276" cy="2208342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3" name="Google Shape;743;p45"/>
            <p:cNvSpPr/>
            <p:nvPr/>
          </p:nvSpPr>
          <p:spPr>
            <a:xfrm rot="10800000">
              <a:off x="7278205" y="2639885"/>
              <a:ext cx="89276" cy="2208342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6945630" y="2763127"/>
              <a:ext cx="263618" cy="263618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6945630" y="4017795"/>
              <a:ext cx="263618" cy="263618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6945630" y="4436017"/>
              <a:ext cx="263618" cy="263618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6945630" y="3181350"/>
              <a:ext cx="263618" cy="263618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6945630" y="3599572"/>
              <a:ext cx="263618" cy="263618"/>
            </a:xfrm>
            <a:prstGeom prst="rect">
              <a:avLst/>
            </a:prstGeom>
            <a:solidFill>
              <a:srgbClr val="EC4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49" name="Google Shape;749;p45"/>
          <p:cNvSpPr txBox="1"/>
          <p:nvPr/>
        </p:nvSpPr>
        <p:spPr>
          <a:xfrm>
            <a:off x="9527787" y="1834446"/>
            <a:ext cx="22757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Эмбеддинг</a:t>
            </a:r>
            <a:endParaRPr/>
          </a:p>
        </p:txBody>
      </p:sp>
      <p:sp>
        <p:nvSpPr>
          <p:cNvPr id="750" name="Google Shape;750;p45"/>
          <p:cNvSpPr/>
          <p:nvPr/>
        </p:nvSpPr>
        <p:spPr>
          <a:xfrm>
            <a:off x="4573999" y="3388987"/>
            <a:ext cx="885550" cy="8426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1" name="Google Shape;751;p45"/>
          <p:cNvSpPr/>
          <p:nvPr/>
        </p:nvSpPr>
        <p:spPr>
          <a:xfrm>
            <a:off x="9095199" y="3388987"/>
            <a:ext cx="885550" cy="8426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здание, человек, дорога, мужчина&#10;&#10;Автоматически созданное описание" id="752" name="Google Shape;752;p45"/>
          <p:cNvPicPr preferRelativeResize="0"/>
          <p:nvPr/>
        </p:nvPicPr>
        <p:blipFill rotWithShape="1">
          <a:blip r:embed="rId5">
            <a:alphaModFix/>
          </a:blip>
          <a:srcRect b="0" l="9932" r="20215" t="0"/>
          <a:stretch/>
        </p:blipFill>
        <p:spPr>
          <a:xfrm>
            <a:off x="609599" y="2210441"/>
            <a:ext cx="3568237" cy="3199720"/>
          </a:xfrm>
          <a:prstGeom prst="rect">
            <a:avLst/>
          </a:prstGeom>
          <a:noFill/>
          <a:ln cap="flat" cmpd="sng" w="28575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46"/>
          <p:cNvGrpSpPr/>
          <p:nvPr/>
        </p:nvGrpSpPr>
        <p:grpSpPr>
          <a:xfrm>
            <a:off x="2842749" y="4455493"/>
            <a:ext cx="5473701" cy="515472"/>
            <a:chOff x="2486614" y="2968891"/>
            <a:chExt cx="5473701" cy="515472"/>
          </a:xfrm>
        </p:grpSpPr>
        <p:cxnSp>
          <p:nvCxnSpPr>
            <p:cNvPr id="758" name="Google Shape;758;p46"/>
            <p:cNvCxnSpPr/>
            <p:nvPr/>
          </p:nvCxnSpPr>
          <p:spPr>
            <a:xfrm rot="10800000">
              <a:off x="2486614" y="2968891"/>
              <a:ext cx="1" cy="515472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59" name="Google Shape;759;p46"/>
            <p:cNvCxnSpPr/>
            <p:nvPr/>
          </p:nvCxnSpPr>
          <p:spPr>
            <a:xfrm rot="10800000">
              <a:off x="5217115" y="2968891"/>
              <a:ext cx="0" cy="515472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60" name="Google Shape;760;p46"/>
            <p:cNvCxnSpPr/>
            <p:nvPr/>
          </p:nvCxnSpPr>
          <p:spPr>
            <a:xfrm rot="10800000">
              <a:off x="7960315" y="2968891"/>
              <a:ext cx="0" cy="515472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761" name="Google Shape;761;p4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CNN + RNN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здание, человек, дорога, мужчина&#10;&#10;Автоматически созданное описание" id="762" name="Google Shape;76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379" y="5009533"/>
            <a:ext cx="1850740" cy="1159288"/>
          </a:xfrm>
          <a:prstGeom prst="rect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763" name="Google Shape;76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884" y="5009533"/>
            <a:ext cx="1850740" cy="1159288"/>
          </a:xfrm>
          <a:prstGeom prst="rect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игрушка, здание, кухня, стоит&#10;&#10;Автоматически созданное описание" id="764" name="Google Shape;76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8388" y="5009533"/>
            <a:ext cx="1850740" cy="1159288"/>
          </a:xfrm>
          <a:prstGeom prst="rect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5" name="Google Shape;765;p46"/>
          <p:cNvSpPr txBox="1"/>
          <p:nvPr/>
        </p:nvSpPr>
        <p:spPr>
          <a:xfrm>
            <a:off x="9586828" y="5008586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grpSp>
        <p:nvGrpSpPr>
          <p:cNvPr id="766" name="Google Shape;766;p46"/>
          <p:cNvGrpSpPr/>
          <p:nvPr/>
        </p:nvGrpSpPr>
        <p:grpSpPr>
          <a:xfrm>
            <a:off x="2010932" y="3590241"/>
            <a:ext cx="7137335" cy="887186"/>
            <a:chOff x="2010932" y="3484363"/>
            <a:chExt cx="7137335" cy="887186"/>
          </a:xfrm>
        </p:grpSpPr>
        <p:sp>
          <p:nvSpPr>
            <p:cNvPr id="767" name="Google Shape;767;p46"/>
            <p:cNvSpPr/>
            <p:nvPr/>
          </p:nvSpPr>
          <p:spPr>
            <a:xfrm>
              <a:off x="2010932" y="3484363"/>
              <a:ext cx="1663635" cy="88718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4741432" y="3484363"/>
              <a:ext cx="1663635" cy="88718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7484632" y="3484363"/>
              <a:ext cx="1663635" cy="88718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70" name="Google Shape;770;p46"/>
          <p:cNvSpPr txBox="1"/>
          <p:nvPr/>
        </p:nvSpPr>
        <p:spPr>
          <a:xfrm>
            <a:off x="2164619" y="6328032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1</a:t>
            </a:r>
            <a:endParaRPr/>
          </a:p>
        </p:txBody>
      </p:sp>
      <p:sp>
        <p:nvSpPr>
          <p:cNvPr id="771" name="Google Shape;771;p46"/>
          <p:cNvSpPr txBox="1"/>
          <p:nvPr/>
        </p:nvSpPr>
        <p:spPr>
          <a:xfrm>
            <a:off x="4933219" y="6328032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2</a:t>
            </a:r>
            <a:endParaRPr/>
          </a:p>
        </p:txBody>
      </p:sp>
      <p:sp>
        <p:nvSpPr>
          <p:cNvPr id="772" name="Google Shape;772;p46"/>
          <p:cNvSpPr txBox="1"/>
          <p:nvPr/>
        </p:nvSpPr>
        <p:spPr>
          <a:xfrm>
            <a:off x="7600219" y="6328032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47"/>
          <p:cNvGrpSpPr/>
          <p:nvPr/>
        </p:nvGrpSpPr>
        <p:grpSpPr>
          <a:xfrm>
            <a:off x="2842749" y="4455493"/>
            <a:ext cx="5473701" cy="515472"/>
            <a:chOff x="2486614" y="2968891"/>
            <a:chExt cx="5473701" cy="515472"/>
          </a:xfrm>
        </p:grpSpPr>
        <p:cxnSp>
          <p:nvCxnSpPr>
            <p:cNvPr id="778" name="Google Shape;778;p47"/>
            <p:cNvCxnSpPr/>
            <p:nvPr/>
          </p:nvCxnSpPr>
          <p:spPr>
            <a:xfrm rot="10800000">
              <a:off x="2486614" y="2968891"/>
              <a:ext cx="1" cy="515472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79" name="Google Shape;779;p47"/>
            <p:cNvCxnSpPr/>
            <p:nvPr/>
          </p:nvCxnSpPr>
          <p:spPr>
            <a:xfrm rot="10800000">
              <a:off x="5217115" y="2968891"/>
              <a:ext cx="0" cy="515472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80" name="Google Shape;780;p47"/>
            <p:cNvCxnSpPr/>
            <p:nvPr/>
          </p:nvCxnSpPr>
          <p:spPr>
            <a:xfrm rot="10800000">
              <a:off x="7960315" y="2968891"/>
              <a:ext cx="0" cy="515472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781" name="Google Shape;781;p47"/>
          <p:cNvSpPr/>
          <p:nvPr/>
        </p:nvSpPr>
        <p:spPr>
          <a:xfrm>
            <a:off x="701841" y="2011679"/>
            <a:ext cx="10550091" cy="1347538"/>
          </a:xfrm>
          <a:prstGeom prst="roundRect">
            <a:avLst>
              <a:gd fmla="val 16667" name="adj"/>
            </a:avLst>
          </a:prstGeom>
          <a:solidFill>
            <a:srgbClr val="092917"/>
          </a:solidFill>
          <a:ln cap="flat" cmpd="sng" w="25400">
            <a:solidFill>
              <a:srgbClr val="98E8B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2" name="Google Shape;782;p4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CNN + RNN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здание, человек, дорога, мужчина&#10;&#10;Автоматически созданное описание" id="783" name="Google Shape;78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379" y="5009533"/>
            <a:ext cx="1850740" cy="1159288"/>
          </a:xfrm>
          <a:prstGeom prst="rect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784" name="Google Shape;78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884" y="5009533"/>
            <a:ext cx="1850740" cy="1159288"/>
          </a:xfrm>
          <a:prstGeom prst="rect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игрушка, здание, кухня, стоит&#10;&#10;Автоматически созданное описание" id="785" name="Google Shape;78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8388" y="5009533"/>
            <a:ext cx="1850740" cy="1159288"/>
          </a:xfrm>
          <a:prstGeom prst="rect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6" name="Google Shape;786;p47"/>
          <p:cNvSpPr txBox="1"/>
          <p:nvPr/>
        </p:nvSpPr>
        <p:spPr>
          <a:xfrm>
            <a:off x="9586828" y="5008586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787" name="Google Shape;787;p47"/>
          <p:cNvSpPr/>
          <p:nvPr/>
        </p:nvSpPr>
        <p:spPr>
          <a:xfrm>
            <a:off x="2139588" y="945311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88" name="Google Shape;788;p47"/>
          <p:cNvGrpSpPr/>
          <p:nvPr/>
        </p:nvGrpSpPr>
        <p:grpSpPr>
          <a:xfrm>
            <a:off x="2010932" y="3590241"/>
            <a:ext cx="7137335" cy="887186"/>
            <a:chOff x="2010932" y="3484363"/>
            <a:chExt cx="7137335" cy="887186"/>
          </a:xfrm>
        </p:grpSpPr>
        <p:sp>
          <p:nvSpPr>
            <p:cNvPr id="789" name="Google Shape;789;p47"/>
            <p:cNvSpPr/>
            <p:nvPr/>
          </p:nvSpPr>
          <p:spPr>
            <a:xfrm>
              <a:off x="2010932" y="3484363"/>
              <a:ext cx="1663635" cy="88718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4741432" y="3484363"/>
              <a:ext cx="1663635" cy="88718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7484632" y="3484363"/>
              <a:ext cx="1663635" cy="88718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CNN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92" name="Google Shape;792;p47"/>
          <p:cNvSpPr txBox="1"/>
          <p:nvPr/>
        </p:nvSpPr>
        <p:spPr>
          <a:xfrm>
            <a:off x="2164619" y="6328032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1</a:t>
            </a:r>
            <a:endParaRPr/>
          </a:p>
        </p:txBody>
      </p:sp>
      <p:sp>
        <p:nvSpPr>
          <p:cNvPr id="793" name="Google Shape;793;p47"/>
          <p:cNvSpPr txBox="1"/>
          <p:nvPr/>
        </p:nvSpPr>
        <p:spPr>
          <a:xfrm>
            <a:off x="4933219" y="6328032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2</a:t>
            </a:r>
            <a:endParaRPr/>
          </a:p>
        </p:txBody>
      </p:sp>
      <p:sp>
        <p:nvSpPr>
          <p:cNvPr id="794" name="Google Shape;794;p47"/>
          <p:cNvSpPr txBox="1"/>
          <p:nvPr/>
        </p:nvSpPr>
        <p:spPr>
          <a:xfrm>
            <a:off x="7600219" y="6328032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3</a:t>
            </a:r>
            <a:endParaRPr/>
          </a:p>
        </p:txBody>
      </p:sp>
      <p:sp>
        <p:nvSpPr>
          <p:cNvPr id="795" name="Google Shape;795;p47"/>
          <p:cNvSpPr/>
          <p:nvPr/>
        </p:nvSpPr>
        <p:spPr>
          <a:xfrm>
            <a:off x="2139587" y="2314922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1C7A44"/>
          </a:solidFill>
          <a:ln cap="flat" cmpd="sng" w="25400">
            <a:solidFill>
              <a:srgbClr val="98E8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96" name="Google Shape;796;p47"/>
          <p:cNvGrpSpPr/>
          <p:nvPr/>
        </p:nvGrpSpPr>
        <p:grpSpPr>
          <a:xfrm>
            <a:off x="2842750" y="2968941"/>
            <a:ext cx="5473700" cy="621300"/>
            <a:chOff x="2842750" y="2968941"/>
            <a:chExt cx="5473700" cy="621300"/>
          </a:xfrm>
        </p:grpSpPr>
        <p:cxnSp>
          <p:nvCxnSpPr>
            <p:cNvPr id="797" name="Google Shape;797;p47"/>
            <p:cNvCxnSpPr>
              <a:stCxn id="789" idx="0"/>
              <a:endCxn id="795" idx="2"/>
            </p:cNvCxnSpPr>
            <p:nvPr/>
          </p:nvCxnSpPr>
          <p:spPr>
            <a:xfrm rot="10800000">
              <a:off x="2842750" y="2968941"/>
              <a:ext cx="0" cy="62130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98" name="Google Shape;798;p47"/>
            <p:cNvCxnSpPr>
              <a:stCxn id="790" idx="0"/>
              <a:endCxn id="799" idx="2"/>
            </p:cNvCxnSpPr>
            <p:nvPr/>
          </p:nvCxnSpPr>
          <p:spPr>
            <a:xfrm rot="10800000">
              <a:off x="5573250" y="2968941"/>
              <a:ext cx="0" cy="62130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00" name="Google Shape;800;p47"/>
            <p:cNvCxnSpPr>
              <a:stCxn id="791" idx="0"/>
              <a:endCxn id="801" idx="2"/>
            </p:cNvCxnSpPr>
            <p:nvPr/>
          </p:nvCxnSpPr>
          <p:spPr>
            <a:xfrm rot="10800000">
              <a:off x="8316450" y="2968941"/>
              <a:ext cx="0" cy="62130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802" name="Google Shape;802;p47"/>
          <p:cNvGrpSpPr/>
          <p:nvPr/>
        </p:nvGrpSpPr>
        <p:grpSpPr>
          <a:xfrm>
            <a:off x="2842749" y="1578543"/>
            <a:ext cx="5473700" cy="743107"/>
            <a:chOff x="2486614" y="4105729"/>
            <a:chExt cx="5473700" cy="469899"/>
          </a:xfrm>
        </p:grpSpPr>
        <p:cxnSp>
          <p:nvCxnSpPr>
            <p:cNvPr id="803" name="Google Shape;803;p47"/>
            <p:cNvCxnSpPr/>
            <p:nvPr/>
          </p:nvCxnSpPr>
          <p:spPr>
            <a:xfrm rot="10800000">
              <a:off x="2486614" y="4105729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04" name="Google Shape;804;p47"/>
            <p:cNvCxnSpPr/>
            <p:nvPr/>
          </p:nvCxnSpPr>
          <p:spPr>
            <a:xfrm rot="10800000">
              <a:off x="5217114" y="4105729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05" name="Google Shape;805;p47"/>
            <p:cNvCxnSpPr/>
            <p:nvPr/>
          </p:nvCxnSpPr>
          <p:spPr>
            <a:xfrm rot="10800000">
              <a:off x="7960314" y="4105729"/>
              <a:ext cx="0" cy="46989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806" name="Google Shape;806;p47"/>
          <p:cNvSpPr/>
          <p:nvPr/>
        </p:nvSpPr>
        <p:spPr>
          <a:xfrm>
            <a:off x="4870088" y="945311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9" name="Google Shape;799;p47"/>
          <p:cNvSpPr/>
          <p:nvPr/>
        </p:nvSpPr>
        <p:spPr>
          <a:xfrm>
            <a:off x="4870088" y="2314922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1C7A44"/>
          </a:solidFill>
          <a:ln cap="flat" cmpd="sng" w="25400">
            <a:solidFill>
              <a:srgbClr val="98E8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7" name="Google Shape;807;p47"/>
          <p:cNvSpPr/>
          <p:nvPr/>
        </p:nvSpPr>
        <p:spPr>
          <a:xfrm>
            <a:off x="7613288" y="945311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1" name="Google Shape;801;p47"/>
          <p:cNvSpPr/>
          <p:nvPr/>
        </p:nvSpPr>
        <p:spPr>
          <a:xfrm>
            <a:off x="7613288" y="2314922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1C7A44"/>
          </a:solidFill>
          <a:ln cap="flat" cmpd="sng" w="25400">
            <a:solidFill>
              <a:srgbClr val="98E8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8" name="Google Shape;808;p47"/>
          <p:cNvSpPr txBox="1"/>
          <p:nvPr/>
        </p:nvSpPr>
        <p:spPr>
          <a:xfrm>
            <a:off x="9665486" y="2186728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grpSp>
        <p:nvGrpSpPr>
          <p:cNvPr id="809" name="Google Shape;809;p47"/>
          <p:cNvGrpSpPr/>
          <p:nvPr/>
        </p:nvGrpSpPr>
        <p:grpSpPr>
          <a:xfrm>
            <a:off x="3545910" y="2641907"/>
            <a:ext cx="6420801" cy="0"/>
            <a:chOff x="3545910" y="2641907"/>
            <a:chExt cx="6420801" cy="0"/>
          </a:xfrm>
        </p:grpSpPr>
        <p:cxnSp>
          <p:nvCxnSpPr>
            <p:cNvPr id="810" name="Google Shape;810;p47"/>
            <p:cNvCxnSpPr>
              <a:stCxn id="795" idx="3"/>
              <a:endCxn id="799" idx="1"/>
            </p:cNvCxnSpPr>
            <p:nvPr/>
          </p:nvCxnSpPr>
          <p:spPr>
            <a:xfrm>
              <a:off x="3545910" y="2641907"/>
              <a:ext cx="1324200" cy="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11" name="Google Shape;811;p47"/>
            <p:cNvCxnSpPr>
              <a:stCxn id="799" idx="3"/>
              <a:endCxn id="801" idx="1"/>
            </p:cNvCxnSpPr>
            <p:nvPr/>
          </p:nvCxnSpPr>
          <p:spPr>
            <a:xfrm>
              <a:off x="6276411" y="2641907"/>
              <a:ext cx="1336800" cy="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12" name="Google Shape;812;p47"/>
            <p:cNvCxnSpPr>
              <a:stCxn id="801" idx="3"/>
            </p:cNvCxnSpPr>
            <p:nvPr/>
          </p:nvCxnSpPr>
          <p:spPr>
            <a:xfrm>
              <a:off x="9019611" y="2641907"/>
              <a:ext cx="947100" cy="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813" name="Google Shape;813;p47"/>
          <p:cNvSpPr txBox="1"/>
          <p:nvPr/>
        </p:nvSpPr>
        <p:spPr>
          <a:xfrm>
            <a:off x="958789" y="2458675"/>
            <a:ext cx="850762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RNN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8" name="Google Shape;818;p48"/>
          <p:cNvCxnSpPr/>
          <p:nvPr/>
        </p:nvCxnSpPr>
        <p:spPr>
          <a:xfrm rot="10800000">
            <a:off x="2842749" y="4455493"/>
            <a:ext cx="1" cy="515472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19" name="Google Shape;819;p48"/>
          <p:cNvCxnSpPr/>
          <p:nvPr/>
        </p:nvCxnSpPr>
        <p:spPr>
          <a:xfrm rot="10800000">
            <a:off x="5573250" y="4455493"/>
            <a:ext cx="0" cy="515472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0" name="Google Shape;820;p48"/>
          <p:cNvCxnSpPr/>
          <p:nvPr/>
        </p:nvCxnSpPr>
        <p:spPr>
          <a:xfrm rot="10800000">
            <a:off x="8316450" y="4455493"/>
            <a:ext cx="0" cy="515472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21" name="Google Shape;821;p48"/>
          <p:cNvSpPr/>
          <p:nvPr/>
        </p:nvSpPr>
        <p:spPr>
          <a:xfrm>
            <a:off x="701841" y="2011679"/>
            <a:ext cx="10550091" cy="1347538"/>
          </a:xfrm>
          <a:prstGeom prst="roundRect">
            <a:avLst>
              <a:gd fmla="val 16667" name="adj"/>
            </a:avLst>
          </a:prstGeom>
          <a:solidFill>
            <a:srgbClr val="092917"/>
          </a:solidFill>
          <a:ln cap="flat" cmpd="sng" w="25400">
            <a:solidFill>
              <a:srgbClr val="98E8B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2" name="Google Shape;822;p4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CNN + RNN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здание, человек, дорога, мужчина&#10;&#10;Автоматически созданное описание" id="823" name="Google Shape;82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379" y="5009533"/>
            <a:ext cx="1850740" cy="1159288"/>
          </a:xfrm>
          <a:prstGeom prst="rect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824" name="Google Shape;82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884" y="5009533"/>
            <a:ext cx="1850740" cy="1159288"/>
          </a:xfrm>
          <a:prstGeom prst="rect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игрушка, здание, кухня, стоит&#10;&#10;Автоматически созданное описание" id="825" name="Google Shape;82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8388" y="5009533"/>
            <a:ext cx="1850740" cy="1159288"/>
          </a:xfrm>
          <a:prstGeom prst="rect">
            <a:avLst/>
          </a:prstGeom>
          <a:noFill/>
          <a:ln cap="flat" cmpd="sng" w="25400">
            <a:solidFill>
              <a:srgbClr val="EC4A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6" name="Google Shape;826;p48"/>
          <p:cNvSpPr txBox="1"/>
          <p:nvPr/>
        </p:nvSpPr>
        <p:spPr>
          <a:xfrm>
            <a:off x="9586828" y="5008586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sp>
        <p:nvSpPr>
          <p:cNvPr id="827" name="Google Shape;827;p48"/>
          <p:cNvSpPr/>
          <p:nvPr/>
        </p:nvSpPr>
        <p:spPr>
          <a:xfrm>
            <a:off x="2010932" y="3590241"/>
            <a:ext cx="1663635" cy="887186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8" name="Google Shape;828;p48"/>
          <p:cNvSpPr/>
          <p:nvPr/>
        </p:nvSpPr>
        <p:spPr>
          <a:xfrm>
            <a:off x="4741432" y="3590241"/>
            <a:ext cx="1663635" cy="887186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9" name="Google Shape;829;p48"/>
          <p:cNvSpPr/>
          <p:nvPr/>
        </p:nvSpPr>
        <p:spPr>
          <a:xfrm>
            <a:off x="7484632" y="3590241"/>
            <a:ext cx="1663635" cy="887186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0" name="Google Shape;830;p48"/>
          <p:cNvSpPr txBox="1"/>
          <p:nvPr/>
        </p:nvSpPr>
        <p:spPr>
          <a:xfrm>
            <a:off x="2164619" y="6328032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1</a:t>
            </a:r>
            <a:endParaRPr/>
          </a:p>
        </p:txBody>
      </p:sp>
      <p:sp>
        <p:nvSpPr>
          <p:cNvPr id="831" name="Google Shape;831;p48"/>
          <p:cNvSpPr txBox="1"/>
          <p:nvPr/>
        </p:nvSpPr>
        <p:spPr>
          <a:xfrm>
            <a:off x="4933219" y="6328032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2</a:t>
            </a:r>
            <a:endParaRPr/>
          </a:p>
        </p:txBody>
      </p:sp>
      <p:sp>
        <p:nvSpPr>
          <p:cNvPr id="832" name="Google Shape;832;p48"/>
          <p:cNvSpPr txBox="1"/>
          <p:nvPr/>
        </p:nvSpPr>
        <p:spPr>
          <a:xfrm>
            <a:off x="7600219" y="6328032"/>
            <a:ext cx="14881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Кадр 3</a:t>
            </a:r>
            <a:endParaRPr/>
          </a:p>
        </p:txBody>
      </p:sp>
      <p:sp>
        <p:nvSpPr>
          <p:cNvPr id="833" name="Google Shape;833;p48"/>
          <p:cNvSpPr/>
          <p:nvPr/>
        </p:nvSpPr>
        <p:spPr>
          <a:xfrm>
            <a:off x="2139587" y="2314922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1C7A44"/>
          </a:solidFill>
          <a:ln cap="flat" cmpd="sng" w="25400">
            <a:solidFill>
              <a:srgbClr val="98E8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34" name="Google Shape;834;p48"/>
          <p:cNvGrpSpPr/>
          <p:nvPr/>
        </p:nvGrpSpPr>
        <p:grpSpPr>
          <a:xfrm>
            <a:off x="2842750" y="2968941"/>
            <a:ext cx="5473700" cy="621300"/>
            <a:chOff x="2842750" y="2968941"/>
            <a:chExt cx="5473700" cy="621300"/>
          </a:xfrm>
        </p:grpSpPr>
        <p:cxnSp>
          <p:nvCxnSpPr>
            <p:cNvPr id="835" name="Google Shape;835;p48"/>
            <p:cNvCxnSpPr>
              <a:stCxn id="827" idx="0"/>
              <a:endCxn id="833" idx="2"/>
            </p:cNvCxnSpPr>
            <p:nvPr/>
          </p:nvCxnSpPr>
          <p:spPr>
            <a:xfrm rot="10800000">
              <a:off x="2842750" y="2968941"/>
              <a:ext cx="0" cy="62130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36" name="Google Shape;836;p48"/>
            <p:cNvCxnSpPr>
              <a:stCxn id="828" idx="0"/>
              <a:endCxn id="837" idx="2"/>
            </p:cNvCxnSpPr>
            <p:nvPr/>
          </p:nvCxnSpPr>
          <p:spPr>
            <a:xfrm rot="10800000">
              <a:off x="5573250" y="2968941"/>
              <a:ext cx="0" cy="62130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38" name="Google Shape;838;p48"/>
            <p:cNvCxnSpPr>
              <a:stCxn id="829" idx="0"/>
              <a:endCxn id="839" idx="2"/>
            </p:cNvCxnSpPr>
            <p:nvPr/>
          </p:nvCxnSpPr>
          <p:spPr>
            <a:xfrm rot="10800000">
              <a:off x="8316450" y="2968941"/>
              <a:ext cx="0" cy="62130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cxnSp>
        <p:nvCxnSpPr>
          <p:cNvPr id="840" name="Google Shape;840;p48"/>
          <p:cNvCxnSpPr/>
          <p:nvPr/>
        </p:nvCxnSpPr>
        <p:spPr>
          <a:xfrm rot="10800000">
            <a:off x="10667764" y="1578543"/>
            <a:ext cx="0" cy="743107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7" name="Google Shape;837;p48"/>
          <p:cNvSpPr/>
          <p:nvPr/>
        </p:nvSpPr>
        <p:spPr>
          <a:xfrm>
            <a:off x="4870088" y="2314922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1C7A44"/>
          </a:solidFill>
          <a:ln cap="flat" cmpd="sng" w="25400">
            <a:solidFill>
              <a:srgbClr val="98E8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1" name="Google Shape;841;p48"/>
          <p:cNvSpPr/>
          <p:nvPr/>
        </p:nvSpPr>
        <p:spPr>
          <a:xfrm>
            <a:off x="9964603" y="945311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6B2E0E"/>
          </a:solidFill>
          <a:ln cap="flat" cmpd="sng" w="25400">
            <a:solidFill>
              <a:srgbClr val="EC9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9" name="Google Shape;839;p48"/>
          <p:cNvSpPr/>
          <p:nvPr/>
        </p:nvSpPr>
        <p:spPr>
          <a:xfrm>
            <a:off x="7613288" y="2314922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1C7A44"/>
          </a:solidFill>
          <a:ln cap="flat" cmpd="sng" w="25400">
            <a:solidFill>
              <a:srgbClr val="98E8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2" name="Google Shape;842;p48"/>
          <p:cNvSpPr txBox="1"/>
          <p:nvPr/>
        </p:nvSpPr>
        <p:spPr>
          <a:xfrm>
            <a:off x="9665486" y="2186728"/>
            <a:ext cx="1488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grpSp>
        <p:nvGrpSpPr>
          <p:cNvPr id="843" name="Google Shape;843;p48"/>
          <p:cNvGrpSpPr/>
          <p:nvPr/>
        </p:nvGrpSpPr>
        <p:grpSpPr>
          <a:xfrm>
            <a:off x="3545910" y="2641907"/>
            <a:ext cx="6420801" cy="0"/>
            <a:chOff x="3545910" y="2641907"/>
            <a:chExt cx="6420801" cy="0"/>
          </a:xfrm>
        </p:grpSpPr>
        <p:cxnSp>
          <p:nvCxnSpPr>
            <p:cNvPr id="844" name="Google Shape;844;p48"/>
            <p:cNvCxnSpPr>
              <a:stCxn id="833" idx="3"/>
              <a:endCxn id="837" idx="1"/>
            </p:cNvCxnSpPr>
            <p:nvPr/>
          </p:nvCxnSpPr>
          <p:spPr>
            <a:xfrm>
              <a:off x="3545910" y="2641907"/>
              <a:ext cx="1324200" cy="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45" name="Google Shape;845;p48"/>
            <p:cNvCxnSpPr>
              <a:stCxn id="837" idx="3"/>
              <a:endCxn id="839" idx="1"/>
            </p:cNvCxnSpPr>
            <p:nvPr/>
          </p:nvCxnSpPr>
          <p:spPr>
            <a:xfrm>
              <a:off x="6276411" y="2641907"/>
              <a:ext cx="1336800" cy="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46" name="Google Shape;846;p48"/>
            <p:cNvCxnSpPr>
              <a:stCxn id="839" idx="3"/>
            </p:cNvCxnSpPr>
            <p:nvPr/>
          </p:nvCxnSpPr>
          <p:spPr>
            <a:xfrm>
              <a:off x="9019611" y="2641907"/>
              <a:ext cx="947100" cy="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847" name="Google Shape;847;p48"/>
          <p:cNvSpPr txBox="1"/>
          <p:nvPr/>
        </p:nvSpPr>
        <p:spPr>
          <a:xfrm>
            <a:off x="958789" y="2458675"/>
            <a:ext cx="850762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RNN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ПРОСТАЯ ЯЧЕЙКА RNN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53" name="Google Shape;853;p49"/>
          <p:cNvGrpSpPr/>
          <p:nvPr/>
        </p:nvGrpSpPr>
        <p:grpSpPr>
          <a:xfrm>
            <a:off x="-801" y="1251285"/>
            <a:ext cx="6680733" cy="4860758"/>
            <a:chOff x="-68178" y="1395664"/>
            <a:chExt cx="6680733" cy="4860758"/>
          </a:xfrm>
        </p:grpSpPr>
        <p:pic>
          <p:nvPicPr>
            <p:cNvPr id="854" name="Google Shape;854;p49"/>
            <p:cNvPicPr preferRelativeResize="0"/>
            <p:nvPr/>
          </p:nvPicPr>
          <p:blipFill rotWithShape="1">
            <a:blip r:embed="rId3">
              <a:alphaModFix/>
            </a:blip>
            <a:srcRect b="6696" l="0" r="0" t="0"/>
            <a:stretch/>
          </p:blipFill>
          <p:spPr>
            <a:xfrm>
              <a:off x="894652" y="1395664"/>
              <a:ext cx="4655958" cy="4860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49"/>
            <p:cNvPicPr preferRelativeResize="0"/>
            <p:nvPr/>
          </p:nvPicPr>
          <p:blipFill rotWithShape="1">
            <a:blip r:embed="rId4">
              <a:alphaModFix/>
            </a:blip>
            <a:srcRect b="26419" l="0" r="87567" t="64137"/>
            <a:stretch/>
          </p:blipFill>
          <p:spPr>
            <a:xfrm>
              <a:off x="-68178" y="3012708"/>
              <a:ext cx="982579" cy="452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49"/>
            <p:cNvPicPr preferRelativeResize="0"/>
            <p:nvPr/>
          </p:nvPicPr>
          <p:blipFill rotWithShape="1">
            <a:blip r:embed="rId4">
              <a:alphaModFix/>
            </a:blip>
            <a:srcRect b="27048" l="88773" r="-1206" t="63509"/>
            <a:stretch/>
          </p:blipFill>
          <p:spPr>
            <a:xfrm>
              <a:off x="5629976" y="3118586"/>
              <a:ext cx="982579" cy="4523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49"/>
          <p:cNvSpPr/>
          <p:nvPr/>
        </p:nvSpPr>
        <p:spPr>
          <a:xfrm>
            <a:off x="9368989" y="1726579"/>
            <a:ext cx="1446117" cy="588616"/>
          </a:xfrm>
          <a:prstGeom prst="roundRect">
            <a:avLst>
              <a:gd fmla="val 16667" name="adj"/>
            </a:avLst>
          </a:prstGeom>
          <a:solidFill>
            <a:srgbClr val="76B900">
              <a:alpha val="49803"/>
            </a:srgbClr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8" name="Google Shape;858;p49"/>
          <p:cNvSpPr txBox="1"/>
          <p:nvPr/>
        </p:nvSpPr>
        <p:spPr>
          <a:xfrm>
            <a:off x="6074293" y="1678701"/>
            <a:ext cx="5895717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LONG SHORT-TERM MEMORY (LSTM)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64" name="Google Shape;8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79" y="1571158"/>
            <a:ext cx="6268319" cy="379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50"/>
          <p:cNvPicPr preferRelativeResize="0"/>
          <p:nvPr/>
        </p:nvPicPr>
        <p:blipFill rotWithShape="1">
          <a:blip r:embed="rId4">
            <a:alphaModFix/>
          </a:blip>
          <a:srcRect b="13725" l="5593" r="7544" t="14903"/>
          <a:stretch/>
        </p:blipFill>
        <p:spPr>
          <a:xfrm>
            <a:off x="6083166" y="2367813"/>
            <a:ext cx="5739989" cy="235819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GATED RECURRENT UNIT (GRU)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71" name="Google Shape;87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045" y="940083"/>
            <a:ext cx="6964162" cy="491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4124" y="2300439"/>
            <a:ext cx="5142023" cy="2897204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ОДНОНАПРАВЛЕННЫЕ RNN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8" name="Google Shape;878;p52"/>
          <p:cNvSpPr/>
          <p:nvPr/>
        </p:nvSpPr>
        <p:spPr>
          <a:xfrm>
            <a:off x="855623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9" name="Google Shape;879;p52"/>
          <p:cNvSpPr/>
          <p:nvPr/>
        </p:nvSpPr>
        <p:spPr>
          <a:xfrm>
            <a:off x="2607995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0" name="Google Shape;880;p52"/>
          <p:cNvSpPr/>
          <p:nvPr/>
        </p:nvSpPr>
        <p:spPr>
          <a:xfrm>
            <a:off x="4360366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81" name="Google Shape;881;p52"/>
          <p:cNvCxnSpPr>
            <a:stCxn id="878" idx="0"/>
            <a:endCxn id="882" idx="2"/>
          </p:cNvCxnSpPr>
          <p:nvPr/>
        </p:nvCxnSpPr>
        <p:spPr>
          <a:xfrm rot="10800000">
            <a:off x="1296543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82" name="Google Shape;882;p52"/>
          <p:cNvSpPr/>
          <p:nvPr/>
        </p:nvSpPr>
        <p:spPr>
          <a:xfrm>
            <a:off x="855623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3" name="Google Shape;883;p52"/>
          <p:cNvSpPr/>
          <p:nvPr/>
        </p:nvSpPr>
        <p:spPr>
          <a:xfrm>
            <a:off x="2607995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4" name="Google Shape;884;p52"/>
          <p:cNvSpPr/>
          <p:nvPr/>
        </p:nvSpPr>
        <p:spPr>
          <a:xfrm>
            <a:off x="4360366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85" name="Google Shape;885;p52"/>
          <p:cNvCxnSpPr>
            <a:stCxn id="882" idx="3"/>
            <a:endCxn id="883" idx="1"/>
          </p:cNvCxnSpPr>
          <p:nvPr/>
        </p:nvCxnSpPr>
        <p:spPr>
          <a:xfrm>
            <a:off x="1737462" y="3804920"/>
            <a:ext cx="8706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6" name="Google Shape;886;p52"/>
          <p:cNvCxnSpPr>
            <a:stCxn id="883" idx="3"/>
            <a:endCxn id="884" idx="1"/>
          </p:cNvCxnSpPr>
          <p:nvPr/>
        </p:nvCxnSpPr>
        <p:spPr>
          <a:xfrm>
            <a:off x="3489834" y="3804920"/>
            <a:ext cx="8706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7" name="Google Shape;887;p52"/>
          <p:cNvCxnSpPr>
            <a:stCxn id="879" idx="0"/>
            <a:endCxn id="883" idx="2"/>
          </p:cNvCxnSpPr>
          <p:nvPr/>
        </p:nvCxnSpPr>
        <p:spPr>
          <a:xfrm rot="10800000">
            <a:off x="3048914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52"/>
          <p:cNvCxnSpPr>
            <a:stCxn id="880" idx="0"/>
            <a:endCxn id="884" idx="2"/>
          </p:cNvCxnSpPr>
          <p:nvPr/>
        </p:nvCxnSpPr>
        <p:spPr>
          <a:xfrm rot="10800000">
            <a:off x="4801286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9" name="Google Shape;889;p52"/>
          <p:cNvCxnSpPr>
            <a:stCxn id="884" idx="0"/>
          </p:cNvCxnSpPr>
          <p:nvPr/>
        </p:nvCxnSpPr>
        <p:spPr>
          <a:xfrm rot="10800000">
            <a:off x="4801286" y="2697682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890" name="Google Shape;890;p52"/>
          <p:cNvSpPr txBox="1"/>
          <p:nvPr/>
        </p:nvSpPr>
        <p:spPr>
          <a:xfrm>
            <a:off x="771724" y="1281336"/>
            <a:ext cx="45622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Many-to-One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1" name="Google Shape;891;p52"/>
          <p:cNvSpPr txBox="1"/>
          <p:nvPr/>
        </p:nvSpPr>
        <p:spPr>
          <a:xfrm>
            <a:off x="6330265" y="1195511"/>
            <a:ext cx="4533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Many-to-Many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2" name="Google Shape;892;p52"/>
          <p:cNvSpPr/>
          <p:nvPr/>
        </p:nvSpPr>
        <p:spPr>
          <a:xfrm>
            <a:off x="6680783" y="4902439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93" name="Google Shape;893;p52"/>
          <p:cNvCxnSpPr>
            <a:stCxn id="892" idx="0"/>
            <a:endCxn id="894" idx="2"/>
          </p:cNvCxnSpPr>
          <p:nvPr/>
        </p:nvCxnSpPr>
        <p:spPr>
          <a:xfrm rot="10800000">
            <a:off x="7121702" y="4058239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4" name="Google Shape;894;p52"/>
          <p:cNvSpPr/>
          <p:nvPr/>
        </p:nvSpPr>
        <p:spPr>
          <a:xfrm>
            <a:off x="6680783" y="3532257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95" name="Google Shape;895;p52"/>
          <p:cNvCxnSpPr>
            <a:stCxn id="894" idx="3"/>
            <a:endCxn id="896" idx="1"/>
          </p:cNvCxnSpPr>
          <p:nvPr/>
        </p:nvCxnSpPr>
        <p:spPr>
          <a:xfrm>
            <a:off x="7562622" y="3795295"/>
            <a:ext cx="575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7" name="Google Shape;897;p52"/>
          <p:cNvCxnSpPr>
            <a:stCxn id="896" idx="3"/>
            <a:endCxn id="898" idx="1"/>
          </p:cNvCxnSpPr>
          <p:nvPr/>
        </p:nvCxnSpPr>
        <p:spPr>
          <a:xfrm>
            <a:off x="9019833" y="3795295"/>
            <a:ext cx="575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6" name="Google Shape;896;p52"/>
          <p:cNvSpPr/>
          <p:nvPr/>
        </p:nvSpPr>
        <p:spPr>
          <a:xfrm>
            <a:off x="8137994" y="3532257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9" name="Google Shape;899;p52"/>
          <p:cNvSpPr/>
          <p:nvPr/>
        </p:nvSpPr>
        <p:spPr>
          <a:xfrm>
            <a:off x="8137994" y="4902439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00" name="Google Shape;900;p52"/>
          <p:cNvCxnSpPr>
            <a:stCxn id="899" idx="0"/>
            <a:endCxn id="896" idx="2"/>
          </p:cNvCxnSpPr>
          <p:nvPr/>
        </p:nvCxnSpPr>
        <p:spPr>
          <a:xfrm rot="10800000">
            <a:off x="8578913" y="4058239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8" name="Google Shape;898;p52"/>
          <p:cNvSpPr/>
          <p:nvPr/>
        </p:nvSpPr>
        <p:spPr>
          <a:xfrm>
            <a:off x="9595205" y="3532257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01" name="Google Shape;901;p52"/>
          <p:cNvCxnSpPr>
            <a:stCxn id="898" idx="0"/>
          </p:cNvCxnSpPr>
          <p:nvPr/>
        </p:nvCxnSpPr>
        <p:spPr>
          <a:xfrm rot="10800000">
            <a:off x="10036124" y="2688057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902" name="Google Shape;902;p52"/>
          <p:cNvSpPr/>
          <p:nvPr/>
        </p:nvSpPr>
        <p:spPr>
          <a:xfrm>
            <a:off x="9595205" y="4902439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03" name="Google Shape;903;p52"/>
          <p:cNvCxnSpPr>
            <a:stCxn id="902" idx="0"/>
            <a:endCxn id="898" idx="2"/>
          </p:cNvCxnSpPr>
          <p:nvPr/>
        </p:nvCxnSpPr>
        <p:spPr>
          <a:xfrm rot="10800000">
            <a:off x="10036124" y="4058239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04" name="Google Shape;904;p52"/>
          <p:cNvCxnSpPr>
            <a:stCxn id="894" idx="0"/>
          </p:cNvCxnSpPr>
          <p:nvPr/>
        </p:nvCxnSpPr>
        <p:spPr>
          <a:xfrm rot="10800000">
            <a:off x="7121702" y="2688057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905" name="Google Shape;905;p52"/>
          <p:cNvCxnSpPr>
            <a:stCxn id="896" idx="0"/>
          </p:cNvCxnSpPr>
          <p:nvPr/>
        </p:nvCxnSpPr>
        <p:spPr>
          <a:xfrm rot="10800000">
            <a:off x="8578913" y="2688057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906" name="Google Shape;906;p52"/>
          <p:cNvCxnSpPr/>
          <p:nvPr/>
        </p:nvCxnSpPr>
        <p:spPr>
          <a:xfrm>
            <a:off x="6096000" y="1099128"/>
            <a:ext cx="0" cy="596207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ВИДЕО</a:t>
            </a:r>
            <a:endParaRPr/>
          </a:p>
        </p:txBody>
      </p:sp>
      <p:grpSp>
        <p:nvGrpSpPr>
          <p:cNvPr id="160" name="Google Shape;160;p26"/>
          <p:cNvGrpSpPr/>
          <p:nvPr/>
        </p:nvGrpSpPr>
        <p:grpSpPr>
          <a:xfrm>
            <a:off x="6181636" y="1125810"/>
            <a:ext cx="5715613" cy="1164794"/>
            <a:chOff x="6744343" y="1446396"/>
            <a:chExt cx="6609916" cy="1347045"/>
          </a:xfrm>
        </p:grpSpPr>
        <p:sp>
          <p:nvSpPr>
            <p:cNvPr id="161" name="Google Shape;161;p26"/>
            <p:cNvSpPr/>
            <p:nvPr/>
          </p:nvSpPr>
          <p:spPr>
            <a:xfrm>
              <a:off x="6744343" y="1446396"/>
              <a:ext cx="6609916" cy="1347045"/>
            </a:xfrm>
            <a:prstGeom prst="rect">
              <a:avLst/>
            </a:prstGeom>
            <a:solidFill>
              <a:srgbClr val="0C0C0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Изображение выглядит как здание, человек, дорога, мужчина&#10;&#10;Автоматически созданное описание" id="162" name="Google Shape;16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63821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здание, стоит, мужчина, держит&#10;&#10;Автоматически созданное описание" id="163" name="Google Shape;16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68091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игрушка, здание, кухня, стоит&#10;&#10;Автоматически созданное описание" id="164" name="Google Shape;16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72360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6"/>
          <p:cNvSpPr txBox="1"/>
          <p:nvPr/>
        </p:nvSpPr>
        <p:spPr>
          <a:xfrm>
            <a:off x="7609608" y="1486329"/>
            <a:ext cx="843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9619278" y="1486329"/>
            <a:ext cx="843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7122493" y="614223"/>
            <a:ext cx="437407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Последовательность кадров</a:t>
            </a:r>
            <a:endParaRPr/>
          </a:p>
        </p:txBody>
      </p:sp>
      <p:cxnSp>
        <p:nvCxnSpPr>
          <p:cNvPr id="168" name="Google Shape;168;p26"/>
          <p:cNvCxnSpPr/>
          <p:nvPr/>
        </p:nvCxnSpPr>
        <p:spPr>
          <a:xfrm>
            <a:off x="6181636" y="2460906"/>
            <a:ext cx="5747012" cy="5540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9" name="Google Shape;169;p26"/>
          <p:cNvSpPr txBox="1"/>
          <p:nvPr/>
        </p:nvSpPr>
        <p:spPr>
          <a:xfrm>
            <a:off x="8856151" y="2514297"/>
            <a:ext cx="932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b="0" i="0" sz="20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809" y="2203627"/>
            <a:ext cx="4769964" cy="308972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ДВУНАПРАВЛЕННЫЕ RNN (BIDIRECTIONAL)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2" name="Google Shape;912;p53"/>
          <p:cNvSpPr/>
          <p:nvPr/>
        </p:nvSpPr>
        <p:spPr>
          <a:xfrm>
            <a:off x="855623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3" name="Google Shape;913;p53"/>
          <p:cNvSpPr/>
          <p:nvPr/>
        </p:nvSpPr>
        <p:spPr>
          <a:xfrm>
            <a:off x="2607995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4" name="Google Shape;914;p53"/>
          <p:cNvSpPr/>
          <p:nvPr/>
        </p:nvSpPr>
        <p:spPr>
          <a:xfrm>
            <a:off x="4360366" y="4912064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15" name="Google Shape;915;p53"/>
          <p:cNvCxnSpPr>
            <a:stCxn id="912" idx="0"/>
            <a:endCxn id="916" idx="2"/>
          </p:cNvCxnSpPr>
          <p:nvPr/>
        </p:nvCxnSpPr>
        <p:spPr>
          <a:xfrm rot="10800000">
            <a:off x="1296543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16" name="Google Shape;916;p53"/>
          <p:cNvSpPr/>
          <p:nvPr/>
        </p:nvSpPr>
        <p:spPr>
          <a:xfrm>
            <a:off x="855623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7" name="Google Shape;917;p53"/>
          <p:cNvSpPr/>
          <p:nvPr/>
        </p:nvSpPr>
        <p:spPr>
          <a:xfrm>
            <a:off x="2607995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8" name="Google Shape;918;p53"/>
          <p:cNvSpPr/>
          <p:nvPr/>
        </p:nvSpPr>
        <p:spPr>
          <a:xfrm>
            <a:off x="4360366" y="354188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19" name="Google Shape;919;p53"/>
          <p:cNvCxnSpPr>
            <a:stCxn id="916" idx="3"/>
            <a:endCxn id="917" idx="1"/>
          </p:cNvCxnSpPr>
          <p:nvPr/>
        </p:nvCxnSpPr>
        <p:spPr>
          <a:xfrm>
            <a:off x="1737462" y="3804920"/>
            <a:ext cx="8706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0" name="Google Shape;920;p53"/>
          <p:cNvCxnSpPr>
            <a:stCxn id="917" idx="3"/>
            <a:endCxn id="918" idx="1"/>
          </p:cNvCxnSpPr>
          <p:nvPr/>
        </p:nvCxnSpPr>
        <p:spPr>
          <a:xfrm>
            <a:off x="3489834" y="3804920"/>
            <a:ext cx="8706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1" name="Google Shape;921;p53"/>
          <p:cNvCxnSpPr>
            <a:stCxn id="913" idx="0"/>
            <a:endCxn id="917" idx="2"/>
          </p:cNvCxnSpPr>
          <p:nvPr/>
        </p:nvCxnSpPr>
        <p:spPr>
          <a:xfrm rot="10800000">
            <a:off x="3048914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2" name="Google Shape;922;p53"/>
          <p:cNvCxnSpPr>
            <a:stCxn id="914" idx="0"/>
            <a:endCxn id="918" idx="2"/>
          </p:cNvCxnSpPr>
          <p:nvPr/>
        </p:nvCxnSpPr>
        <p:spPr>
          <a:xfrm rot="10800000">
            <a:off x="4801286" y="4067864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3" name="Google Shape;923;p53"/>
          <p:cNvCxnSpPr>
            <a:stCxn id="918" idx="0"/>
          </p:cNvCxnSpPr>
          <p:nvPr/>
        </p:nvCxnSpPr>
        <p:spPr>
          <a:xfrm rot="10800000">
            <a:off x="4801286" y="2697682"/>
            <a:ext cx="0" cy="84420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924" name="Google Shape;924;p53"/>
          <p:cNvSpPr txBox="1"/>
          <p:nvPr/>
        </p:nvSpPr>
        <p:spPr>
          <a:xfrm>
            <a:off x="771724" y="1281336"/>
            <a:ext cx="45622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Many-to-One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25" name="Google Shape;925;p53"/>
          <p:cNvCxnSpPr/>
          <p:nvPr/>
        </p:nvCxnSpPr>
        <p:spPr>
          <a:xfrm>
            <a:off x="6096000" y="1099128"/>
            <a:ext cx="0" cy="596207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ДВУНАПРАВЛЕННЫЕ RNN (BIDIRECTIONAL)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1" name="Google Shape;931;p54"/>
          <p:cNvSpPr/>
          <p:nvPr/>
        </p:nvSpPr>
        <p:spPr>
          <a:xfrm>
            <a:off x="855623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2" name="Google Shape;932;p54"/>
          <p:cNvSpPr/>
          <p:nvPr/>
        </p:nvSpPr>
        <p:spPr>
          <a:xfrm>
            <a:off x="2607995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3" name="Google Shape;933;p54"/>
          <p:cNvSpPr/>
          <p:nvPr/>
        </p:nvSpPr>
        <p:spPr>
          <a:xfrm>
            <a:off x="4360366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4" name="Google Shape;934;p54"/>
          <p:cNvSpPr/>
          <p:nvPr/>
        </p:nvSpPr>
        <p:spPr>
          <a:xfrm>
            <a:off x="1288760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5" name="Google Shape;935;p54"/>
          <p:cNvSpPr/>
          <p:nvPr/>
        </p:nvSpPr>
        <p:spPr>
          <a:xfrm>
            <a:off x="3041132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6" name="Google Shape;936;p54"/>
          <p:cNvSpPr/>
          <p:nvPr/>
        </p:nvSpPr>
        <p:spPr>
          <a:xfrm>
            <a:off x="4793503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7" name="Google Shape;937;p54"/>
          <p:cNvSpPr txBox="1"/>
          <p:nvPr/>
        </p:nvSpPr>
        <p:spPr>
          <a:xfrm>
            <a:off x="835203" y="1051132"/>
            <a:ext cx="45622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Many-to-One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38" name="Google Shape;938;p54"/>
          <p:cNvCxnSpPr/>
          <p:nvPr/>
        </p:nvCxnSpPr>
        <p:spPr>
          <a:xfrm>
            <a:off x="6096000" y="1099128"/>
            <a:ext cx="0" cy="596207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39" name="Google Shape;939;p54"/>
          <p:cNvCxnSpPr>
            <a:stCxn id="933" idx="0"/>
            <a:endCxn id="936" idx="2"/>
          </p:cNvCxnSpPr>
          <p:nvPr/>
        </p:nvCxnSpPr>
        <p:spPr>
          <a:xfrm rot="-5400000">
            <a:off x="4595786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40" name="Google Shape;940;p54"/>
          <p:cNvCxnSpPr>
            <a:stCxn id="932" idx="0"/>
            <a:endCxn id="935" idx="2"/>
          </p:cNvCxnSpPr>
          <p:nvPr/>
        </p:nvCxnSpPr>
        <p:spPr>
          <a:xfrm rot="-5400000">
            <a:off x="2843414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41" name="Google Shape;941;p54"/>
          <p:cNvCxnSpPr>
            <a:stCxn id="931" idx="0"/>
            <a:endCxn id="934" idx="2"/>
          </p:cNvCxnSpPr>
          <p:nvPr/>
        </p:nvCxnSpPr>
        <p:spPr>
          <a:xfrm rot="-5400000">
            <a:off x="1091043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42" name="Google Shape;942;p54"/>
          <p:cNvCxnSpPr>
            <a:stCxn id="934" idx="3"/>
            <a:endCxn id="935" idx="1"/>
          </p:cNvCxnSpPr>
          <p:nvPr/>
        </p:nvCxnSpPr>
        <p:spPr>
          <a:xfrm>
            <a:off x="2170599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943" name="Google Shape;943;p54"/>
          <p:cNvCxnSpPr>
            <a:stCxn id="935" idx="3"/>
            <a:endCxn id="936" idx="1"/>
          </p:cNvCxnSpPr>
          <p:nvPr/>
        </p:nvCxnSpPr>
        <p:spPr>
          <a:xfrm>
            <a:off x="3922971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ДВУНАПРАВЛЕННЫЕ RNN (BIDIRECTIONAL)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9" name="Google Shape;949;p55"/>
          <p:cNvSpPr/>
          <p:nvPr/>
        </p:nvSpPr>
        <p:spPr>
          <a:xfrm>
            <a:off x="855623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0" name="Google Shape;950;p55"/>
          <p:cNvSpPr/>
          <p:nvPr/>
        </p:nvSpPr>
        <p:spPr>
          <a:xfrm>
            <a:off x="2607995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1" name="Google Shape;951;p55"/>
          <p:cNvSpPr/>
          <p:nvPr/>
        </p:nvSpPr>
        <p:spPr>
          <a:xfrm>
            <a:off x="4360366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2" name="Google Shape;952;p55"/>
          <p:cNvSpPr/>
          <p:nvPr/>
        </p:nvSpPr>
        <p:spPr>
          <a:xfrm>
            <a:off x="1288760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3" name="Google Shape;953;p55"/>
          <p:cNvSpPr/>
          <p:nvPr/>
        </p:nvSpPr>
        <p:spPr>
          <a:xfrm>
            <a:off x="3041132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4" name="Google Shape;954;p55"/>
          <p:cNvSpPr/>
          <p:nvPr/>
        </p:nvSpPr>
        <p:spPr>
          <a:xfrm>
            <a:off x="4793503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5" name="Google Shape;955;p55"/>
          <p:cNvSpPr txBox="1"/>
          <p:nvPr/>
        </p:nvSpPr>
        <p:spPr>
          <a:xfrm>
            <a:off x="835203" y="1051132"/>
            <a:ext cx="45622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Many-to-One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56" name="Google Shape;956;p55"/>
          <p:cNvCxnSpPr/>
          <p:nvPr/>
        </p:nvCxnSpPr>
        <p:spPr>
          <a:xfrm>
            <a:off x="6096000" y="1099128"/>
            <a:ext cx="0" cy="596207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57" name="Google Shape;957;p55"/>
          <p:cNvSpPr/>
          <p:nvPr/>
        </p:nvSpPr>
        <p:spPr>
          <a:xfrm>
            <a:off x="326234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8" name="Google Shape;958;p55"/>
          <p:cNvSpPr/>
          <p:nvPr/>
        </p:nvSpPr>
        <p:spPr>
          <a:xfrm>
            <a:off x="2078606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9" name="Google Shape;959;p55"/>
          <p:cNvSpPr/>
          <p:nvPr/>
        </p:nvSpPr>
        <p:spPr>
          <a:xfrm>
            <a:off x="3830977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60" name="Google Shape;960;p55"/>
          <p:cNvCxnSpPr>
            <a:stCxn id="959" idx="1"/>
            <a:endCxn id="958" idx="3"/>
          </p:cNvCxnSpPr>
          <p:nvPr/>
        </p:nvCxnSpPr>
        <p:spPr>
          <a:xfrm rot="10800000">
            <a:off x="2960377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1" name="Google Shape;961;p55"/>
          <p:cNvCxnSpPr>
            <a:stCxn id="958" idx="1"/>
            <a:endCxn id="957" idx="3"/>
          </p:cNvCxnSpPr>
          <p:nvPr/>
        </p:nvCxnSpPr>
        <p:spPr>
          <a:xfrm rot="10800000">
            <a:off x="1208006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2" name="Google Shape;962;p55"/>
          <p:cNvCxnSpPr>
            <a:stCxn id="951" idx="0"/>
            <a:endCxn id="959" idx="2"/>
          </p:cNvCxnSpPr>
          <p:nvPr/>
        </p:nvCxnSpPr>
        <p:spPr>
          <a:xfrm flipH="1" rot="5400000">
            <a:off x="3772736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3" name="Google Shape;963;p55"/>
          <p:cNvCxnSpPr>
            <a:stCxn id="951" idx="0"/>
            <a:endCxn id="954" idx="2"/>
          </p:cNvCxnSpPr>
          <p:nvPr/>
        </p:nvCxnSpPr>
        <p:spPr>
          <a:xfrm rot="-5400000">
            <a:off x="4595786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4" name="Google Shape;964;p55"/>
          <p:cNvCxnSpPr>
            <a:stCxn id="950" idx="0"/>
            <a:endCxn id="958" idx="2"/>
          </p:cNvCxnSpPr>
          <p:nvPr/>
        </p:nvCxnSpPr>
        <p:spPr>
          <a:xfrm flipH="1" rot="5400000">
            <a:off x="2020364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5" name="Google Shape;965;p55"/>
          <p:cNvCxnSpPr>
            <a:stCxn id="949" idx="0"/>
            <a:endCxn id="957" idx="2"/>
          </p:cNvCxnSpPr>
          <p:nvPr/>
        </p:nvCxnSpPr>
        <p:spPr>
          <a:xfrm flipH="1" rot="5400000">
            <a:off x="267993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6" name="Google Shape;966;p55"/>
          <p:cNvCxnSpPr>
            <a:stCxn id="950" idx="0"/>
            <a:endCxn id="953" idx="2"/>
          </p:cNvCxnSpPr>
          <p:nvPr/>
        </p:nvCxnSpPr>
        <p:spPr>
          <a:xfrm rot="-5400000">
            <a:off x="2843414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7" name="Google Shape;967;p55"/>
          <p:cNvCxnSpPr>
            <a:stCxn id="949" idx="0"/>
            <a:endCxn id="952" idx="2"/>
          </p:cNvCxnSpPr>
          <p:nvPr/>
        </p:nvCxnSpPr>
        <p:spPr>
          <a:xfrm rot="-5400000">
            <a:off x="1091043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8" name="Google Shape;968;p55"/>
          <p:cNvCxnSpPr>
            <a:stCxn id="952" idx="3"/>
            <a:endCxn id="953" idx="1"/>
          </p:cNvCxnSpPr>
          <p:nvPr/>
        </p:nvCxnSpPr>
        <p:spPr>
          <a:xfrm>
            <a:off x="2170599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969" name="Google Shape;969;p55"/>
          <p:cNvCxnSpPr>
            <a:stCxn id="953" idx="3"/>
            <a:endCxn id="954" idx="1"/>
          </p:cNvCxnSpPr>
          <p:nvPr/>
        </p:nvCxnSpPr>
        <p:spPr>
          <a:xfrm>
            <a:off x="3922971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ДВУНАПРАВЛЕННЫЕ RNN (BIDIRECTIONAL)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5" name="Google Shape;975;p56"/>
          <p:cNvSpPr/>
          <p:nvPr/>
        </p:nvSpPr>
        <p:spPr>
          <a:xfrm>
            <a:off x="855623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6" name="Google Shape;976;p56"/>
          <p:cNvSpPr/>
          <p:nvPr/>
        </p:nvSpPr>
        <p:spPr>
          <a:xfrm>
            <a:off x="2607995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7" name="Google Shape;977;p56"/>
          <p:cNvSpPr/>
          <p:nvPr/>
        </p:nvSpPr>
        <p:spPr>
          <a:xfrm>
            <a:off x="4360366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8" name="Google Shape;978;p56"/>
          <p:cNvSpPr/>
          <p:nvPr/>
        </p:nvSpPr>
        <p:spPr>
          <a:xfrm>
            <a:off x="1288760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9" name="Google Shape;979;p56"/>
          <p:cNvSpPr/>
          <p:nvPr/>
        </p:nvSpPr>
        <p:spPr>
          <a:xfrm>
            <a:off x="3041132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0" name="Google Shape;980;p56"/>
          <p:cNvSpPr/>
          <p:nvPr/>
        </p:nvSpPr>
        <p:spPr>
          <a:xfrm>
            <a:off x="4793503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1" name="Google Shape;981;p56"/>
          <p:cNvSpPr txBox="1"/>
          <p:nvPr/>
        </p:nvSpPr>
        <p:spPr>
          <a:xfrm>
            <a:off x="835203" y="1051132"/>
            <a:ext cx="45622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Many-to-One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82" name="Google Shape;982;p56"/>
          <p:cNvCxnSpPr/>
          <p:nvPr/>
        </p:nvCxnSpPr>
        <p:spPr>
          <a:xfrm>
            <a:off x="6096000" y="1099128"/>
            <a:ext cx="0" cy="596207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83" name="Google Shape;983;p56"/>
          <p:cNvSpPr/>
          <p:nvPr/>
        </p:nvSpPr>
        <p:spPr>
          <a:xfrm>
            <a:off x="326234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4" name="Google Shape;984;p56"/>
          <p:cNvSpPr/>
          <p:nvPr/>
        </p:nvSpPr>
        <p:spPr>
          <a:xfrm>
            <a:off x="2078606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5" name="Google Shape;985;p56"/>
          <p:cNvSpPr/>
          <p:nvPr/>
        </p:nvSpPr>
        <p:spPr>
          <a:xfrm>
            <a:off x="3830977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86" name="Google Shape;986;p56"/>
          <p:cNvCxnSpPr>
            <a:stCxn id="985" idx="1"/>
            <a:endCxn id="984" idx="3"/>
          </p:cNvCxnSpPr>
          <p:nvPr/>
        </p:nvCxnSpPr>
        <p:spPr>
          <a:xfrm rot="10800000">
            <a:off x="2960377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87" name="Google Shape;987;p56"/>
          <p:cNvCxnSpPr>
            <a:stCxn id="984" idx="1"/>
            <a:endCxn id="983" idx="3"/>
          </p:cNvCxnSpPr>
          <p:nvPr/>
        </p:nvCxnSpPr>
        <p:spPr>
          <a:xfrm rot="10800000">
            <a:off x="1208006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88" name="Google Shape;988;p56"/>
          <p:cNvSpPr/>
          <p:nvPr/>
        </p:nvSpPr>
        <p:spPr>
          <a:xfrm>
            <a:off x="2605865" y="2293991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B484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89" name="Google Shape;989;p56"/>
          <p:cNvCxnSpPr>
            <a:stCxn id="977" idx="0"/>
            <a:endCxn id="985" idx="2"/>
          </p:cNvCxnSpPr>
          <p:nvPr/>
        </p:nvCxnSpPr>
        <p:spPr>
          <a:xfrm flipH="1" rot="5400000">
            <a:off x="3772736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0" name="Google Shape;990;p56"/>
          <p:cNvCxnSpPr>
            <a:stCxn id="977" idx="0"/>
            <a:endCxn id="980" idx="2"/>
          </p:cNvCxnSpPr>
          <p:nvPr/>
        </p:nvCxnSpPr>
        <p:spPr>
          <a:xfrm rot="-5400000">
            <a:off x="4595786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1" name="Google Shape;991;p56"/>
          <p:cNvCxnSpPr>
            <a:stCxn id="976" idx="0"/>
            <a:endCxn id="984" idx="2"/>
          </p:cNvCxnSpPr>
          <p:nvPr/>
        </p:nvCxnSpPr>
        <p:spPr>
          <a:xfrm flipH="1" rot="5400000">
            <a:off x="2020364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2" name="Google Shape;992;p56"/>
          <p:cNvCxnSpPr>
            <a:stCxn id="975" idx="0"/>
            <a:endCxn id="983" idx="2"/>
          </p:cNvCxnSpPr>
          <p:nvPr/>
        </p:nvCxnSpPr>
        <p:spPr>
          <a:xfrm flipH="1" rot="5400000">
            <a:off x="267993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3" name="Google Shape;993;p56"/>
          <p:cNvCxnSpPr>
            <a:stCxn id="976" idx="0"/>
            <a:endCxn id="979" idx="2"/>
          </p:cNvCxnSpPr>
          <p:nvPr/>
        </p:nvCxnSpPr>
        <p:spPr>
          <a:xfrm rot="-5400000">
            <a:off x="2843414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4" name="Google Shape;994;p56"/>
          <p:cNvCxnSpPr>
            <a:stCxn id="975" idx="0"/>
            <a:endCxn id="978" idx="2"/>
          </p:cNvCxnSpPr>
          <p:nvPr/>
        </p:nvCxnSpPr>
        <p:spPr>
          <a:xfrm rot="-5400000">
            <a:off x="1091043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5" name="Google Shape;995;p56"/>
          <p:cNvCxnSpPr>
            <a:stCxn id="978" idx="3"/>
            <a:endCxn id="979" idx="1"/>
          </p:cNvCxnSpPr>
          <p:nvPr/>
        </p:nvCxnSpPr>
        <p:spPr>
          <a:xfrm>
            <a:off x="2170599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996" name="Google Shape;996;p56"/>
          <p:cNvCxnSpPr>
            <a:stCxn id="979" idx="3"/>
            <a:endCxn id="980" idx="1"/>
          </p:cNvCxnSpPr>
          <p:nvPr/>
        </p:nvCxnSpPr>
        <p:spPr>
          <a:xfrm>
            <a:off x="3922971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997" name="Google Shape;997;p56"/>
          <p:cNvCxnSpPr>
            <a:stCxn id="983" idx="0"/>
            <a:endCxn id="988" idx="2"/>
          </p:cNvCxnSpPr>
          <p:nvPr/>
        </p:nvCxnSpPr>
        <p:spPr>
          <a:xfrm rot="-5400000">
            <a:off x="1469153" y="2118186"/>
            <a:ext cx="875700" cy="2279700"/>
          </a:xfrm>
          <a:prstGeom prst="curvedConnector3">
            <a:avLst>
              <a:gd fmla="val 5000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8" name="Google Shape;998;p56"/>
          <p:cNvCxnSpPr>
            <a:stCxn id="980" idx="0"/>
            <a:endCxn id="988" idx="2"/>
          </p:cNvCxnSpPr>
          <p:nvPr/>
        </p:nvCxnSpPr>
        <p:spPr>
          <a:xfrm flipH="1" rot="5400000">
            <a:off x="3361073" y="2505930"/>
            <a:ext cx="1559100" cy="2187600"/>
          </a:xfrm>
          <a:prstGeom prst="curvedConnector3">
            <a:avLst>
              <a:gd fmla="val 70376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9" name="Google Shape;999;p56"/>
          <p:cNvCxnSpPr>
            <a:stCxn id="988" idx="0"/>
          </p:cNvCxnSpPr>
          <p:nvPr/>
        </p:nvCxnSpPr>
        <p:spPr>
          <a:xfrm flipH="1" rot="10800000">
            <a:off x="3046785" y="1703591"/>
            <a:ext cx="2100" cy="59040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ДВУНАПРАВЛЕННЫЕ RNN (BIDIRECTIONAL)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5" name="Google Shape;1005;p57"/>
          <p:cNvSpPr/>
          <p:nvPr/>
        </p:nvSpPr>
        <p:spPr>
          <a:xfrm>
            <a:off x="855623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6" name="Google Shape;1006;p57"/>
          <p:cNvSpPr/>
          <p:nvPr/>
        </p:nvSpPr>
        <p:spPr>
          <a:xfrm>
            <a:off x="2607995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7" name="Google Shape;1007;p57"/>
          <p:cNvSpPr/>
          <p:nvPr/>
        </p:nvSpPr>
        <p:spPr>
          <a:xfrm>
            <a:off x="4360366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8" name="Google Shape;1008;p57"/>
          <p:cNvSpPr/>
          <p:nvPr/>
        </p:nvSpPr>
        <p:spPr>
          <a:xfrm>
            <a:off x="1288760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9" name="Google Shape;1009;p57"/>
          <p:cNvSpPr/>
          <p:nvPr/>
        </p:nvSpPr>
        <p:spPr>
          <a:xfrm>
            <a:off x="3041132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0" name="Google Shape;1010;p57"/>
          <p:cNvSpPr/>
          <p:nvPr/>
        </p:nvSpPr>
        <p:spPr>
          <a:xfrm>
            <a:off x="4793503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1" name="Google Shape;1011;p57"/>
          <p:cNvSpPr txBox="1"/>
          <p:nvPr/>
        </p:nvSpPr>
        <p:spPr>
          <a:xfrm>
            <a:off x="835203" y="1051132"/>
            <a:ext cx="45622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Many-to-One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12" name="Google Shape;1012;p57"/>
          <p:cNvCxnSpPr/>
          <p:nvPr/>
        </p:nvCxnSpPr>
        <p:spPr>
          <a:xfrm>
            <a:off x="6096000" y="1099128"/>
            <a:ext cx="0" cy="596207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13" name="Google Shape;1013;p57"/>
          <p:cNvSpPr/>
          <p:nvPr/>
        </p:nvSpPr>
        <p:spPr>
          <a:xfrm>
            <a:off x="326234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4" name="Google Shape;1014;p57"/>
          <p:cNvSpPr/>
          <p:nvPr/>
        </p:nvSpPr>
        <p:spPr>
          <a:xfrm>
            <a:off x="2078606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5" name="Google Shape;1015;p57"/>
          <p:cNvSpPr/>
          <p:nvPr/>
        </p:nvSpPr>
        <p:spPr>
          <a:xfrm>
            <a:off x="3830977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16" name="Google Shape;1016;p57"/>
          <p:cNvCxnSpPr>
            <a:stCxn id="1015" idx="1"/>
            <a:endCxn id="1014" idx="3"/>
          </p:cNvCxnSpPr>
          <p:nvPr/>
        </p:nvCxnSpPr>
        <p:spPr>
          <a:xfrm rot="10800000">
            <a:off x="2960377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7" name="Google Shape;1017;p57"/>
          <p:cNvCxnSpPr>
            <a:stCxn id="1014" idx="1"/>
            <a:endCxn id="1013" idx="3"/>
          </p:cNvCxnSpPr>
          <p:nvPr/>
        </p:nvCxnSpPr>
        <p:spPr>
          <a:xfrm rot="10800000">
            <a:off x="1208006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18" name="Google Shape;1018;p57"/>
          <p:cNvSpPr/>
          <p:nvPr/>
        </p:nvSpPr>
        <p:spPr>
          <a:xfrm>
            <a:off x="2605865" y="2293991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B484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19" name="Google Shape;1019;p57"/>
          <p:cNvCxnSpPr>
            <a:stCxn id="1007" idx="0"/>
            <a:endCxn id="1015" idx="2"/>
          </p:cNvCxnSpPr>
          <p:nvPr/>
        </p:nvCxnSpPr>
        <p:spPr>
          <a:xfrm flipH="1" rot="5400000">
            <a:off x="3772736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0" name="Google Shape;1020;p57"/>
          <p:cNvCxnSpPr>
            <a:stCxn id="1007" idx="0"/>
            <a:endCxn id="1010" idx="2"/>
          </p:cNvCxnSpPr>
          <p:nvPr/>
        </p:nvCxnSpPr>
        <p:spPr>
          <a:xfrm rot="-5400000">
            <a:off x="4595786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1" name="Google Shape;1021;p57"/>
          <p:cNvCxnSpPr>
            <a:stCxn id="1006" idx="0"/>
            <a:endCxn id="1014" idx="2"/>
          </p:cNvCxnSpPr>
          <p:nvPr/>
        </p:nvCxnSpPr>
        <p:spPr>
          <a:xfrm flipH="1" rot="5400000">
            <a:off x="2020364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2" name="Google Shape;1022;p57"/>
          <p:cNvCxnSpPr>
            <a:stCxn id="1005" idx="0"/>
            <a:endCxn id="1013" idx="2"/>
          </p:cNvCxnSpPr>
          <p:nvPr/>
        </p:nvCxnSpPr>
        <p:spPr>
          <a:xfrm flipH="1" rot="5400000">
            <a:off x="267993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3" name="Google Shape;1023;p57"/>
          <p:cNvCxnSpPr>
            <a:stCxn id="1006" idx="0"/>
            <a:endCxn id="1009" idx="2"/>
          </p:cNvCxnSpPr>
          <p:nvPr/>
        </p:nvCxnSpPr>
        <p:spPr>
          <a:xfrm rot="-5400000">
            <a:off x="2843414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4" name="Google Shape;1024;p57"/>
          <p:cNvCxnSpPr>
            <a:stCxn id="1005" idx="0"/>
            <a:endCxn id="1008" idx="2"/>
          </p:cNvCxnSpPr>
          <p:nvPr/>
        </p:nvCxnSpPr>
        <p:spPr>
          <a:xfrm rot="-5400000">
            <a:off x="1091043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5" name="Google Shape;1025;p57"/>
          <p:cNvCxnSpPr>
            <a:stCxn id="1008" idx="3"/>
            <a:endCxn id="1009" idx="1"/>
          </p:cNvCxnSpPr>
          <p:nvPr/>
        </p:nvCxnSpPr>
        <p:spPr>
          <a:xfrm>
            <a:off x="2170599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026" name="Google Shape;1026;p57"/>
          <p:cNvCxnSpPr>
            <a:stCxn id="1009" idx="3"/>
            <a:endCxn id="1010" idx="1"/>
          </p:cNvCxnSpPr>
          <p:nvPr/>
        </p:nvCxnSpPr>
        <p:spPr>
          <a:xfrm>
            <a:off x="3922971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027" name="Google Shape;1027;p57"/>
          <p:cNvCxnSpPr>
            <a:stCxn id="1013" idx="0"/>
            <a:endCxn id="1018" idx="2"/>
          </p:cNvCxnSpPr>
          <p:nvPr/>
        </p:nvCxnSpPr>
        <p:spPr>
          <a:xfrm rot="-5400000">
            <a:off x="1469153" y="2118186"/>
            <a:ext cx="875700" cy="2279700"/>
          </a:xfrm>
          <a:prstGeom prst="curvedConnector3">
            <a:avLst>
              <a:gd fmla="val 5000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8" name="Google Shape;1028;p57"/>
          <p:cNvCxnSpPr>
            <a:stCxn id="1010" idx="0"/>
            <a:endCxn id="1018" idx="2"/>
          </p:cNvCxnSpPr>
          <p:nvPr/>
        </p:nvCxnSpPr>
        <p:spPr>
          <a:xfrm flipH="1" rot="5400000">
            <a:off x="3361073" y="2505930"/>
            <a:ext cx="1559100" cy="2187600"/>
          </a:xfrm>
          <a:prstGeom prst="curvedConnector3">
            <a:avLst>
              <a:gd fmla="val 70376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29" name="Google Shape;1029;p57"/>
          <p:cNvSpPr/>
          <p:nvPr/>
        </p:nvSpPr>
        <p:spPr>
          <a:xfrm>
            <a:off x="6938789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0" name="Google Shape;1030;p57"/>
          <p:cNvSpPr/>
          <p:nvPr/>
        </p:nvSpPr>
        <p:spPr>
          <a:xfrm>
            <a:off x="8691161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1" name="Google Shape;1031;p57"/>
          <p:cNvSpPr/>
          <p:nvPr/>
        </p:nvSpPr>
        <p:spPr>
          <a:xfrm>
            <a:off x="10443532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2" name="Google Shape;1032;p57"/>
          <p:cNvSpPr/>
          <p:nvPr/>
        </p:nvSpPr>
        <p:spPr>
          <a:xfrm>
            <a:off x="7371926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3" name="Google Shape;1033;p57"/>
          <p:cNvSpPr/>
          <p:nvPr/>
        </p:nvSpPr>
        <p:spPr>
          <a:xfrm>
            <a:off x="9124298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4" name="Google Shape;1034;p57"/>
          <p:cNvSpPr/>
          <p:nvPr/>
        </p:nvSpPr>
        <p:spPr>
          <a:xfrm>
            <a:off x="10876669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35" name="Google Shape;1035;p57"/>
          <p:cNvCxnSpPr>
            <a:stCxn id="1031" idx="0"/>
            <a:endCxn id="1034" idx="2"/>
          </p:cNvCxnSpPr>
          <p:nvPr/>
        </p:nvCxnSpPr>
        <p:spPr>
          <a:xfrm rot="-5400000">
            <a:off x="10678952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36" name="Google Shape;1036;p57"/>
          <p:cNvCxnSpPr>
            <a:stCxn id="1030" idx="0"/>
            <a:endCxn id="1033" idx="2"/>
          </p:cNvCxnSpPr>
          <p:nvPr/>
        </p:nvCxnSpPr>
        <p:spPr>
          <a:xfrm rot="-5400000">
            <a:off x="8926580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37" name="Google Shape;1037;p57"/>
          <p:cNvCxnSpPr>
            <a:stCxn id="1029" idx="0"/>
            <a:endCxn id="1032" idx="2"/>
          </p:cNvCxnSpPr>
          <p:nvPr/>
        </p:nvCxnSpPr>
        <p:spPr>
          <a:xfrm rot="-5400000">
            <a:off x="7174209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38" name="Google Shape;1038;p57"/>
          <p:cNvCxnSpPr>
            <a:stCxn id="1032" idx="3"/>
            <a:endCxn id="1033" idx="1"/>
          </p:cNvCxnSpPr>
          <p:nvPr/>
        </p:nvCxnSpPr>
        <p:spPr>
          <a:xfrm>
            <a:off x="8253765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039" name="Google Shape;1039;p57"/>
          <p:cNvCxnSpPr>
            <a:stCxn id="1033" idx="3"/>
            <a:endCxn id="1034" idx="1"/>
          </p:cNvCxnSpPr>
          <p:nvPr/>
        </p:nvCxnSpPr>
        <p:spPr>
          <a:xfrm>
            <a:off x="10006137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040" name="Google Shape;1040;p57"/>
          <p:cNvCxnSpPr>
            <a:stCxn id="1018" idx="0"/>
          </p:cNvCxnSpPr>
          <p:nvPr/>
        </p:nvCxnSpPr>
        <p:spPr>
          <a:xfrm flipH="1" rot="10800000">
            <a:off x="3046785" y="1703591"/>
            <a:ext cx="2100" cy="59040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1041" name="Google Shape;1041;p57"/>
          <p:cNvSpPr txBox="1"/>
          <p:nvPr/>
        </p:nvSpPr>
        <p:spPr>
          <a:xfrm>
            <a:off x="7062783" y="1047504"/>
            <a:ext cx="4533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Many-to-Many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ДВУНАПРАВЛЕННЫЕ RNN (BIDIRECTIONAL)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7" name="Google Shape;1047;p58"/>
          <p:cNvSpPr/>
          <p:nvPr/>
        </p:nvSpPr>
        <p:spPr>
          <a:xfrm>
            <a:off x="855623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" name="Google Shape;1048;p58"/>
          <p:cNvSpPr/>
          <p:nvPr/>
        </p:nvSpPr>
        <p:spPr>
          <a:xfrm>
            <a:off x="2607995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9" name="Google Shape;1049;p58"/>
          <p:cNvSpPr/>
          <p:nvPr/>
        </p:nvSpPr>
        <p:spPr>
          <a:xfrm>
            <a:off x="4360366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0" name="Google Shape;1050;p58"/>
          <p:cNvSpPr/>
          <p:nvPr/>
        </p:nvSpPr>
        <p:spPr>
          <a:xfrm>
            <a:off x="1288760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1" name="Google Shape;1051;p58"/>
          <p:cNvSpPr/>
          <p:nvPr/>
        </p:nvSpPr>
        <p:spPr>
          <a:xfrm>
            <a:off x="3041132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2" name="Google Shape;1052;p58"/>
          <p:cNvSpPr/>
          <p:nvPr/>
        </p:nvSpPr>
        <p:spPr>
          <a:xfrm>
            <a:off x="4793503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3" name="Google Shape;1053;p58"/>
          <p:cNvSpPr txBox="1"/>
          <p:nvPr/>
        </p:nvSpPr>
        <p:spPr>
          <a:xfrm>
            <a:off x="835203" y="1051132"/>
            <a:ext cx="45622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Many-to-One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54" name="Google Shape;1054;p58"/>
          <p:cNvCxnSpPr/>
          <p:nvPr/>
        </p:nvCxnSpPr>
        <p:spPr>
          <a:xfrm>
            <a:off x="6096000" y="1099128"/>
            <a:ext cx="0" cy="596207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55" name="Google Shape;1055;p58"/>
          <p:cNvSpPr/>
          <p:nvPr/>
        </p:nvSpPr>
        <p:spPr>
          <a:xfrm>
            <a:off x="326234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6" name="Google Shape;1056;p58"/>
          <p:cNvSpPr/>
          <p:nvPr/>
        </p:nvSpPr>
        <p:spPr>
          <a:xfrm>
            <a:off x="2078606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7" name="Google Shape;1057;p58"/>
          <p:cNvSpPr/>
          <p:nvPr/>
        </p:nvSpPr>
        <p:spPr>
          <a:xfrm>
            <a:off x="3830977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58" name="Google Shape;1058;p58"/>
          <p:cNvCxnSpPr>
            <a:stCxn id="1057" idx="1"/>
            <a:endCxn id="1056" idx="3"/>
          </p:cNvCxnSpPr>
          <p:nvPr/>
        </p:nvCxnSpPr>
        <p:spPr>
          <a:xfrm rot="10800000">
            <a:off x="2960377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59" name="Google Shape;1059;p58"/>
          <p:cNvCxnSpPr>
            <a:stCxn id="1056" idx="1"/>
            <a:endCxn id="1055" idx="3"/>
          </p:cNvCxnSpPr>
          <p:nvPr/>
        </p:nvCxnSpPr>
        <p:spPr>
          <a:xfrm rot="10800000">
            <a:off x="1208006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60" name="Google Shape;1060;p58"/>
          <p:cNvSpPr/>
          <p:nvPr/>
        </p:nvSpPr>
        <p:spPr>
          <a:xfrm>
            <a:off x="2605865" y="2293991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B484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61" name="Google Shape;1061;p58"/>
          <p:cNvCxnSpPr>
            <a:stCxn id="1049" idx="0"/>
            <a:endCxn id="1057" idx="2"/>
          </p:cNvCxnSpPr>
          <p:nvPr/>
        </p:nvCxnSpPr>
        <p:spPr>
          <a:xfrm flipH="1" rot="5400000">
            <a:off x="3772736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62" name="Google Shape;1062;p58"/>
          <p:cNvCxnSpPr>
            <a:stCxn id="1049" idx="0"/>
            <a:endCxn id="1052" idx="2"/>
          </p:cNvCxnSpPr>
          <p:nvPr/>
        </p:nvCxnSpPr>
        <p:spPr>
          <a:xfrm rot="-5400000">
            <a:off x="4595786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63" name="Google Shape;1063;p58"/>
          <p:cNvCxnSpPr>
            <a:stCxn id="1048" idx="0"/>
            <a:endCxn id="1056" idx="2"/>
          </p:cNvCxnSpPr>
          <p:nvPr/>
        </p:nvCxnSpPr>
        <p:spPr>
          <a:xfrm flipH="1" rot="5400000">
            <a:off x="2020364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64" name="Google Shape;1064;p58"/>
          <p:cNvCxnSpPr>
            <a:stCxn id="1047" idx="0"/>
            <a:endCxn id="1055" idx="2"/>
          </p:cNvCxnSpPr>
          <p:nvPr/>
        </p:nvCxnSpPr>
        <p:spPr>
          <a:xfrm flipH="1" rot="5400000">
            <a:off x="267993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65" name="Google Shape;1065;p58"/>
          <p:cNvCxnSpPr>
            <a:stCxn id="1048" idx="0"/>
            <a:endCxn id="1051" idx="2"/>
          </p:cNvCxnSpPr>
          <p:nvPr/>
        </p:nvCxnSpPr>
        <p:spPr>
          <a:xfrm rot="-5400000">
            <a:off x="2843414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66" name="Google Shape;1066;p58"/>
          <p:cNvCxnSpPr>
            <a:stCxn id="1047" idx="0"/>
            <a:endCxn id="1050" idx="2"/>
          </p:cNvCxnSpPr>
          <p:nvPr/>
        </p:nvCxnSpPr>
        <p:spPr>
          <a:xfrm rot="-5400000">
            <a:off x="1091043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67" name="Google Shape;1067;p58"/>
          <p:cNvCxnSpPr>
            <a:stCxn id="1050" idx="3"/>
            <a:endCxn id="1051" idx="1"/>
          </p:cNvCxnSpPr>
          <p:nvPr/>
        </p:nvCxnSpPr>
        <p:spPr>
          <a:xfrm>
            <a:off x="2170599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068" name="Google Shape;1068;p58"/>
          <p:cNvCxnSpPr>
            <a:stCxn id="1051" idx="3"/>
            <a:endCxn id="1052" idx="1"/>
          </p:cNvCxnSpPr>
          <p:nvPr/>
        </p:nvCxnSpPr>
        <p:spPr>
          <a:xfrm>
            <a:off x="3922971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069" name="Google Shape;1069;p58"/>
          <p:cNvCxnSpPr>
            <a:stCxn id="1055" idx="0"/>
            <a:endCxn id="1060" idx="2"/>
          </p:cNvCxnSpPr>
          <p:nvPr/>
        </p:nvCxnSpPr>
        <p:spPr>
          <a:xfrm rot="-5400000">
            <a:off x="1469153" y="2118186"/>
            <a:ext cx="875700" cy="2279700"/>
          </a:xfrm>
          <a:prstGeom prst="curvedConnector3">
            <a:avLst>
              <a:gd fmla="val 5000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70" name="Google Shape;1070;p58"/>
          <p:cNvCxnSpPr>
            <a:stCxn id="1052" idx="0"/>
            <a:endCxn id="1060" idx="2"/>
          </p:cNvCxnSpPr>
          <p:nvPr/>
        </p:nvCxnSpPr>
        <p:spPr>
          <a:xfrm flipH="1" rot="5400000">
            <a:off x="3361073" y="2505930"/>
            <a:ext cx="1559100" cy="2187600"/>
          </a:xfrm>
          <a:prstGeom prst="curvedConnector3">
            <a:avLst>
              <a:gd fmla="val 70376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71" name="Google Shape;1071;p58"/>
          <p:cNvSpPr/>
          <p:nvPr/>
        </p:nvSpPr>
        <p:spPr>
          <a:xfrm>
            <a:off x="6938789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8691161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10443532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7371926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9124298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6" name="Google Shape;1076;p58"/>
          <p:cNvSpPr/>
          <p:nvPr/>
        </p:nvSpPr>
        <p:spPr>
          <a:xfrm>
            <a:off x="10876669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7" name="Google Shape;1077;p58"/>
          <p:cNvSpPr/>
          <p:nvPr/>
        </p:nvSpPr>
        <p:spPr>
          <a:xfrm>
            <a:off x="6409400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8" name="Google Shape;1078;p58"/>
          <p:cNvSpPr/>
          <p:nvPr/>
        </p:nvSpPr>
        <p:spPr>
          <a:xfrm>
            <a:off x="8161772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9" name="Google Shape;1079;p58"/>
          <p:cNvSpPr/>
          <p:nvPr/>
        </p:nvSpPr>
        <p:spPr>
          <a:xfrm>
            <a:off x="9914143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80" name="Google Shape;1080;p58"/>
          <p:cNvCxnSpPr>
            <a:stCxn id="1079" idx="1"/>
            <a:endCxn id="1078" idx="3"/>
          </p:cNvCxnSpPr>
          <p:nvPr/>
        </p:nvCxnSpPr>
        <p:spPr>
          <a:xfrm rot="10800000">
            <a:off x="9043543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1" name="Google Shape;1081;p58"/>
          <p:cNvCxnSpPr>
            <a:stCxn id="1078" idx="1"/>
            <a:endCxn id="1077" idx="3"/>
          </p:cNvCxnSpPr>
          <p:nvPr/>
        </p:nvCxnSpPr>
        <p:spPr>
          <a:xfrm rot="10800000">
            <a:off x="7291172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2" name="Google Shape;1082;p58"/>
          <p:cNvCxnSpPr>
            <a:stCxn id="1073" idx="0"/>
            <a:endCxn id="1079" idx="2"/>
          </p:cNvCxnSpPr>
          <p:nvPr/>
        </p:nvCxnSpPr>
        <p:spPr>
          <a:xfrm flipH="1" rot="5400000">
            <a:off x="9855902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3" name="Google Shape;1083;p58"/>
          <p:cNvCxnSpPr>
            <a:stCxn id="1073" idx="0"/>
            <a:endCxn id="1076" idx="2"/>
          </p:cNvCxnSpPr>
          <p:nvPr/>
        </p:nvCxnSpPr>
        <p:spPr>
          <a:xfrm rot="-5400000">
            <a:off x="10678952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4" name="Google Shape;1084;p58"/>
          <p:cNvCxnSpPr>
            <a:stCxn id="1072" idx="0"/>
            <a:endCxn id="1078" idx="2"/>
          </p:cNvCxnSpPr>
          <p:nvPr/>
        </p:nvCxnSpPr>
        <p:spPr>
          <a:xfrm flipH="1" rot="5400000">
            <a:off x="8103530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5" name="Google Shape;1085;p58"/>
          <p:cNvCxnSpPr>
            <a:stCxn id="1071" idx="0"/>
            <a:endCxn id="1077" idx="2"/>
          </p:cNvCxnSpPr>
          <p:nvPr/>
        </p:nvCxnSpPr>
        <p:spPr>
          <a:xfrm flipH="1" rot="5400000">
            <a:off x="6351159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6" name="Google Shape;1086;p58"/>
          <p:cNvCxnSpPr>
            <a:stCxn id="1072" idx="0"/>
            <a:endCxn id="1075" idx="2"/>
          </p:cNvCxnSpPr>
          <p:nvPr/>
        </p:nvCxnSpPr>
        <p:spPr>
          <a:xfrm rot="-5400000">
            <a:off x="8926580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7" name="Google Shape;1087;p58"/>
          <p:cNvCxnSpPr>
            <a:stCxn id="1071" idx="0"/>
            <a:endCxn id="1074" idx="2"/>
          </p:cNvCxnSpPr>
          <p:nvPr/>
        </p:nvCxnSpPr>
        <p:spPr>
          <a:xfrm rot="-5400000">
            <a:off x="7174209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8" name="Google Shape;1088;p58"/>
          <p:cNvCxnSpPr>
            <a:stCxn id="1074" idx="3"/>
            <a:endCxn id="1075" idx="1"/>
          </p:cNvCxnSpPr>
          <p:nvPr/>
        </p:nvCxnSpPr>
        <p:spPr>
          <a:xfrm>
            <a:off x="8253765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089" name="Google Shape;1089;p58"/>
          <p:cNvCxnSpPr>
            <a:stCxn id="1075" idx="3"/>
            <a:endCxn id="1076" idx="1"/>
          </p:cNvCxnSpPr>
          <p:nvPr/>
        </p:nvCxnSpPr>
        <p:spPr>
          <a:xfrm>
            <a:off x="10006137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090" name="Google Shape;1090;p58"/>
          <p:cNvCxnSpPr>
            <a:stCxn id="1060" idx="0"/>
          </p:cNvCxnSpPr>
          <p:nvPr/>
        </p:nvCxnSpPr>
        <p:spPr>
          <a:xfrm flipH="1" rot="10800000">
            <a:off x="3046785" y="1703591"/>
            <a:ext cx="2100" cy="59040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1091" name="Google Shape;1091;p58"/>
          <p:cNvSpPr txBox="1"/>
          <p:nvPr/>
        </p:nvSpPr>
        <p:spPr>
          <a:xfrm>
            <a:off x="7062783" y="1047504"/>
            <a:ext cx="4533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Many-to-Many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6" name="Google Shape;1096;p59"/>
          <p:cNvCxnSpPr>
            <a:stCxn id="1097" idx="1"/>
            <a:endCxn id="1098" idx="3"/>
          </p:cNvCxnSpPr>
          <p:nvPr/>
        </p:nvCxnSpPr>
        <p:spPr>
          <a:xfrm rot="10800000">
            <a:off x="9043543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99" name="Google Shape;1099;p59"/>
          <p:cNvCxnSpPr>
            <a:stCxn id="1098" idx="1"/>
            <a:endCxn id="1100" idx="3"/>
          </p:cNvCxnSpPr>
          <p:nvPr/>
        </p:nvCxnSpPr>
        <p:spPr>
          <a:xfrm rot="10800000">
            <a:off x="7291172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01" name="Google Shape;1101;p5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ДВУНАПРАВЛЕННЫЕ RNN (BIDIRECTIONAL)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2" name="Google Shape;1102;p59"/>
          <p:cNvSpPr/>
          <p:nvPr/>
        </p:nvSpPr>
        <p:spPr>
          <a:xfrm>
            <a:off x="855623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3" name="Google Shape;1103;p59"/>
          <p:cNvSpPr/>
          <p:nvPr/>
        </p:nvSpPr>
        <p:spPr>
          <a:xfrm>
            <a:off x="2607995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4" name="Google Shape;1104;p59"/>
          <p:cNvSpPr/>
          <p:nvPr/>
        </p:nvSpPr>
        <p:spPr>
          <a:xfrm>
            <a:off x="4360366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5" name="Google Shape;1105;p59"/>
          <p:cNvSpPr/>
          <p:nvPr/>
        </p:nvSpPr>
        <p:spPr>
          <a:xfrm>
            <a:off x="1288760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6" name="Google Shape;1106;p59"/>
          <p:cNvSpPr/>
          <p:nvPr/>
        </p:nvSpPr>
        <p:spPr>
          <a:xfrm>
            <a:off x="3041132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7" name="Google Shape;1107;p59"/>
          <p:cNvSpPr/>
          <p:nvPr/>
        </p:nvSpPr>
        <p:spPr>
          <a:xfrm>
            <a:off x="4793503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8" name="Google Shape;1108;p59"/>
          <p:cNvSpPr txBox="1"/>
          <p:nvPr/>
        </p:nvSpPr>
        <p:spPr>
          <a:xfrm>
            <a:off x="835203" y="1051132"/>
            <a:ext cx="45622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Many-to-One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09" name="Google Shape;1109;p59"/>
          <p:cNvCxnSpPr/>
          <p:nvPr/>
        </p:nvCxnSpPr>
        <p:spPr>
          <a:xfrm>
            <a:off x="6096000" y="1099128"/>
            <a:ext cx="0" cy="596207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10" name="Google Shape;1110;p59"/>
          <p:cNvSpPr/>
          <p:nvPr/>
        </p:nvSpPr>
        <p:spPr>
          <a:xfrm>
            <a:off x="326234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9"/>
          <p:cNvSpPr/>
          <p:nvPr/>
        </p:nvSpPr>
        <p:spPr>
          <a:xfrm>
            <a:off x="2078606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9"/>
          <p:cNvSpPr/>
          <p:nvPr/>
        </p:nvSpPr>
        <p:spPr>
          <a:xfrm>
            <a:off x="3830977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13" name="Google Shape;1113;p59"/>
          <p:cNvCxnSpPr>
            <a:stCxn id="1112" idx="1"/>
            <a:endCxn id="1111" idx="3"/>
          </p:cNvCxnSpPr>
          <p:nvPr/>
        </p:nvCxnSpPr>
        <p:spPr>
          <a:xfrm rot="10800000">
            <a:off x="2960377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14" name="Google Shape;1114;p59"/>
          <p:cNvCxnSpPr>
            <a:stCxn id="1111" idx="1"/>
            <a:endCxn id="1110" idx="3"/>
          </p:cNvCxnSpPr>
          <p:nvPr/>
        </p:nvCxnSpPr>
        <p:spPr>
          <a:xfrm rot="10800000">
            <a:off x="1208006" y="3958924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15" name="Google Shape;1115;p59"/>
          <p:cNvSpPr/>
          <p:nvPr/>
        </p:nvSpPr>
        <p:spPr>
          <a:xfrm>
            <a:off x="2605865" y="2293991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B484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16" name="Google Shape;1116;p59"/>
          <p:cNvCxnSpPr>
            <a:stCxn id="1104" idx="0"/>
            <a:endCxn id="1112" idx="2"/>
          </p:cNvCxnSpPr>
          <p:nvPr/>
        </p:nvCxnSpPr>
        <p:spPr>
          <a:xfrm flipH="1" rot="5400000">
            <a:off x="3772736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17" name="Google Shape;1117;p59"/>
          <p:cNvCxnSpPr>
            <a:stCxn id="1104" idx="0"/>
            <a:endCxn id="1107" idx="2"/>
          </p:cNvCxnSpPr>
          <p:nvPr/>
        </p:nvCxnSpPr>
        <p:spPr>
          <a:xfrm rot="-5400000">
            <a:off x="4595786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18" name="Google Shape;1118;p59"/>
          <p:cNvCxnSpPr>
            <a:stCxn id="1103" idx="0"/>
            <a:endCxn id="1111" idx="2"/>
          </p:cNvCxnSpPr>
          <p:nvPr/>
        </p:nvCxnSpPr>
        <p:spPr>
          <a:xfrm flipH="1" rot="5400000">
            <a:off x="2020364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19" name="Google Shape;1119;p59"/>
          <p:cNvCxnSpPr>
            <a:stCxn id="1102" idx="0"/>
            <a:endCxn id="1110" idx="2"/>
          </p:cNvCxnSpPr>
          <p:nvPr/>
        </p:nvCxnSpPr>
        <p:spPr>
          <a:xfrm flipH="1" rot="5400000">
            <a:off x="267993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20" name="Google Shape;1120;p59"/>
          <p:cNvCxnSpPr>
            <a:stCxn id="1103" idx="0"/>
            <a:endCxn id="1106" idx="2"/>
          </p:cNvCxnSpPr>
          <p:nvPr/>
        </p:nvCxnSpPr>
        <p:spPr>
          <a:xfrm rot="-5400000">
            <a:off x="2843414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21" name="Google Shape;1121;p59"/>
          <p:cNvCxnSpPr>
            <a:stCxn id="1102" idx="0"/>
            <a:endCxn id="1105" idx="2"/>
          </p:cNvCxnSpPr>
          <p:nvPr/>
        </p:nvCxnSpPr>
        <p:spPr>
          <a:xfrm rot="-5400000">
            <a:off x="1091043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22" name="Google Shape;1122;p59"/>
          <p:cNvCxnSpPr>
            <a:stCxn id="1105" idx="3"/>
            <a:endCxn id="1106" idx="1"/>
          </p:cNvCxnSpPr>
          <p:nvPr/>
        </p:nvCxnSpPr>
        <p:spPr>
          <a:xfrm>
            <a:off x="2170599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123" name="Google Shape;1123;p59"/>
          <p:cNvCxnSpPr>
            <a:stCxn id="1106" idx="3"/>
            <a:endCxn id="1107" idx="1"/>
          </p:cNvCxnSpPr>
          <p:nvPr/>
        </p:nvCxnSpPr>
        <p:spPr>
          <a:xfrm>
            <a:off x="3922971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124" name="Google Shape;1124;p59"/>
          <p:cNvCxnSpPr>
            <a:stCxn id="1110" idx="0"/>
            <a:endCxn id="1115" idx="2"/>
          </p:cNvCxnSpPr>
          <p:nvPr/>
        </p:nvCxnSpPr>
        <p:spPr>
          <a:xfrm rot="-5400000">
            <a:off x="1469153" y="2118186"/>
            <a:ext cx="875700" cy="2279700"/>
          </a:xfrm>
          <a:prstGeom prst="curvedConnector3">
            <a:avLst>
              <a:gd fmla="val 5000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25" name="Google Shape;1125;p59"/>
          <p:cNvCxnSpPr>
            <a:stCxn id="1107" idx="0"/>
            <a:endCxn id="1115" idx="2"/>
          </p:cNvCxnSpPr>
          <p:nvPr/>
        </p:nvCxnSpPr>
        <p:spPr>
          <a:xfrm flipH="1" rot="5400000">
            <a:off x="3361073" y="2505930"/>
            <a:ext cx="1559100" cy="2187600"/>
          </a:xfrm>
          <a:prstGeom prst="curvedConnector3">
            <a:avLst>
              <a:gd fmla="val 70376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26" name="Google Shape;1126;p59"/>
          <p:cNvSpPr/>
          <p:nvPr/>
        </p:nvSpPr>
        <p:spPr>
          <a:xfrm>
            <a:off x="6938789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9"/>
          <p:cNvSpPr/>
          <p:nvPr/>
        </p:nvSpPr>
        <p:spPr>
          <a:xfrm>
            <a:off x="8691161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9"/>
          <p:cNvSpPr/>
          <p:nvPr/>
        </p:nvSpPr>
        <p:spPr>
          <a:xfrm>
            <a:off x="10443532" y="574946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59"/>
          <p:cNvSpPr/>
          <p:nvPr/>
        </p:nvSpPr>
        <p:spPr>
          <a:xfrm>
            <a:off x="7371926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59"/>
          <p:cNvSpPr/>
          <p:nvPr/>
        </p:nvSpPr>
        <p:spPr>
          <a:xfrm>
            <a:off x="9124298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59"/>
          <p:cNvSpPr/>
          <p:nvPr/>
        </p:nvSpPr>
        <p:spPr>
          <a:xfrm>
            <a:off x="10876669" y="4379280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0" name="Google Shape;1100;p59"/>
          <p:cNvSpPr/>
          <p:nvPr/>
        </p:nvSpPr>
        <p:spPr>
          <a:xfrm>
            <a:off x="6409400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8" name="Google Shape;1098;p59"/>
          <p:cNvSpPr/>
          <p:nvPr/>
        </p:nvSpPr>
        <p:spPr>
          <a:xfrm>
            <a:off x="8161772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7" name="Google Shape;1097;p59"/>
          <p:cNvSpPr/>
          <p:nvPr/>
        </p:nvSpPr>
        <p:spPr>
          <a:xfrm>
            <a:off x="9914143" y="3695886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C49A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32" name="Google Shape;1132;p59"/>
          <p:cNvCxnSpPr>
            <a:stCxn id="1128" idx="0"/>
            <a:endCxn id="1097" idx="2"/>
          </p:cNvCxnSpPr>
          <p:nvPr/>
        </p:nvCxnSpPr>
        <p:spPr>
          <a:xfrm flipH="1" rot="5400000">
            <a:off x="9855902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33" name="Google Shape;1133;p59"/>
          <p:cNvCxnSpPr>
            <a:stCxn id="1128" idx="0"/>
            <a:endCxn id="1131" idx="2"/>
          </p:cNvCxnSpPr>
          <p:nvPr/>
        </p:nvCxnSpPr>
        <p:spPr>
          <a:xfrm rot="-5400000">
            <a:off x="10678952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34" name="Google Shape;1134;p59"/>
          <p:cNvCxnSpPr>
            <a:stCxn id="1127" idx="0"/>
            <a:endCxn id="1098" idx="2"/>
          </p:cNvCxnSpPr>
          <p:nvPr/>
        </p:nvCxnSpPr>
        <p:spPr>
          <a:xfrm flipH="1" rot="5400000">
            <a:off x="8103530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35" name="Google Shape;1135;p59"/>
          <p:cNvCxnSpPr>
            <a:stCxn id="1126" idx="0"/>
            <a:endCxn id="1100" idx="2"/>
          </p:cNvCxnSpPr>
          <p:nvPr/>
        </p:nvCxnSpPr>
        <p:spPr>
          <a:xfrm flipH="1" rot="5400000">
            <a:off x="6351159" y="4720912"/>
            <a:ext cx="1527600" cy="529500"/>
          </a:xfrm>
          <a:prstGeom prst="curvedConnector3">
            <a:avLst>
              <a:gd fmla="val 4999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36" name="Google Shape;1136;p59"/>
          <p:cNvCxnSpPr>
            <a:stCxn id="1127" idx="0"/>
            <a:endCxn id="1130" idx="2"/>
          </p:cNvCxnSpPr>
          <p:nvPr/>
        </p:nvCxnSpPr>
        <p:spPr>
          <a:xfrm rot="-5400000">
            <a:off x="8926580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37" name="Google Shape;1137;p59"/>
          <p:cNvCxnSpPr>
            <a:stCxn id="1126" idx="0"/>
            <a:endCxn id="1129" idx="2"/>
          </p:cNvCxnSpPr>
          <p:nvPr/>
        </p:nvCxnSpPr>
        <p:spPr>
          <a:xfrm rot="-5400000">
            <a:off x="7174209" y="5110762"/>
            <a:ext cx="844200" cy="433200"/>
          </a:xfrm>
          <a:prstGeom prst="curvedConnector3">
            <a:avLst>
              <a:gd fmla="val 4999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38" name="Google Shape;1138;p59"/>
          <p:cNvCxnSpPr>
            <a:stCxn id="1129" idx="3"/>
            <a:endCxn id="1130" idx="1"/>
          </p:cNvCxnSpPr>
          <p:nvPr/>
        </p:nvCxnSpPr>
        <p:spPr>
          <a:xfrm>
            <a:off x="8253765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139" name="Google Shape;1139;p59"/>
          <p:cNvCxnSpPr>
            <a:stCxn id="1130" idx="3"/>
            <a:endCxn id="1131" idx="1"/>
          </p:cNvCxnSpPr>
          <p:nvPr/>
        </p:nvCxnSpPr>
        <p:spPr>
          <a:xfrm>
            <a:off x="10006137" y="4642318"/>
            <a:ext cx="8706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1140" name="Google Shape;1140;p59"/>
          <p:cNvSpPr/>
          <p:nvPr/>
        </p:nvSpPr>
        <p:spPr>
          <a:xfrm>
            <a:off x="6938789" y="229399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B484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1" name="Google Shape;1141;p59"/>
          <p:cNvSpPr/>
          <p:nvPr/>
        </p:nvSpPr>
        <p:spPr>
          <a:xfrm>
            <a:off x="8691161" y="229399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B484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59"/>
          <p:cNvSpPr/>
          <p:nvPr/>
        </p:nvSpPr>
        <p:spPr>
          <a:xfrm>
            <a:off x="10443532" y="2293992"/>
            <a:ext cx="881839" cy="526076"/>
          </a:xfrm>
          <a:prstGeom prst="roundRect">
            <a:avLst>
              <a:gd fmla="val 16667" name="adj"/>
            </a:avLst>
          </a:prstGeom>
          <a:solidFill>
            <a:srgbClr val="EB484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43" name="Google Shape;1143;p59"/>
          <p:cNvCxnSpPr>
            <a:stCxn id="1100" idx="0"/>
            <a:endCxn id="1140" idx="2"/>
          </p:cNvCxnSpPr>
          <p:nvPr/>
        </p:nvCxnSpPr>
        <p:spPr>
          <a:xfrm rot="-5400000">
            <a:off x="6677219" y="2993286"/>
            <a:ext cx="875700" cy="529500"/>
          </a:xfrm>
          <a:prstGeom prst="curvedConnector3">
            <a:avLst>
              <a:gd fmla="val 5000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44" name="Google Shape;1144;p59"/>
          <p:cNvCxnSpPr>
            <a:stCxn id="1130" idx="0"/>
            <a:endCxn id="1141" idx="2"/>
          </p:cNvCxnSpPr>
          <p:nvPr/>
        </p:nvCxnSpPr>
        <p:spPr>
          <a:xfrm flipH="1" rot="5400000">
            <a:off x="8569067" y="3383130"/>
            <a:ext cx="1559100" cy="433200"/>
          </a:xfrm>
          <a:prstGeom prst="curvedConnector3">
            <a:avLst>
              <a:gd fmla="val 5000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cxnSp>
        <p:nvCxnSpPr>
          <p:cNvPr id="1145" name="Google Shape;1145;p59"/>
          <p:cNvCxnSpPr>
            <a:stCxn id="1098" idx="0"/>
            <a:endCxn id="1141" idx="2"/>
          </p:cNvCxnSpPr>
          <p:nvPr/>
        </p:nvCxnSpPr>
        <p:spPr>
          <a:xfrm rot="-5400000">
            <a:off x="8429591" y="2993286"/>
            <a:ext cx="875700" cy="529500"/>
          </a:xfrm>
          <a:prstGeom prst="curvedConnector3">
            <a:avLst>
              <a:gd fmla="val 5000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46" name="Google Shape;1146;p59"/>
          <p:cNvCxnSpPr>
            <a:stCxn id="1097" idx="0"/>
            <a:endCxn id="1142" idx="2"/>
          </p:cNvCxnSpPr>
          <p:nvPr/>
        </p:nvCxnSpPr>
        <p:spPr>
          <a:xfrm rot="-5400000">
            <a:off x="10181962" y="2993286"/>
            <a:ext cx="875700" cy="529500"/>
          </a:xfrm>
          <a:prstGeom prst="curvedConnector3">
            <a:avLst>
              <a:gd fmla="val 50007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47" name="Google Shape;1147;p59"/>
          <p:cNvCxnSpPr>
            <a:stCxn id="1131" idx="0"/>
            <a:endCxn id="1142" idx="2"/>
          </p:cNvCxnSpPr>
          <p:nvPr/>
        </p:nvCxnSpPr>
        <p:spPr>
          <a:xfrm flipH="1" rot="5400000">
            <a:off x="10321438" y="3383130"/>
            <a:ext cx="1559100" cy="433200"/>
          </a:xfrm>
          <a:prstGeom prst="curvedConnector3">
            <a:avLst>
              <a:gd fmla="val 5000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48" name="Google Shape;1148;p59"/>
          <p:cNvCxnSpPr>
            <a:stCxn id="1115" idx="0"/>
          </p:cNvCxnSpPr>
          <p:nvPr/>
        </p:nvCxnSpPr>
        <p:spPr>
          <a:xfrm flipH="1" rot="10800000">
            <a:off x="3046785" y="1703591"/>
            <a:ext cx="2100" cy="59040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1149" name="Google Shape;1149;p59"/>
          <p:cNvCxnSpPr/>
          <p:nvPr/>
        </p:nvCxnSpPr>
        <p:spPr>
          <a:xfrm flipH="1" rot="10800000">
            <a:off x="7369632" y="1703671"/>
            <a:ext cx="2129" cy="59032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1150" name="Google Shape;1150;p59"/>
          <p:cNvCxnSpPr/>
          <p:nvPr/>
        </p:nvCxnSpPr>
        <p:spPr>
          <a:xfrm flipH="1" rot="10800000">
            <a:off x="9131506" y="1703671"/>
            <a:ext cx="2129" cy="59032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1151" name="Google Shape;1151;p59"/>
          <p:cNvCxnSpPr/>
          <p:nvPr/>
        </p:nvCxnSpPr>
        <p:spPr>
          <a:xfrm flipH="1" rot="10800000">
            <a:off x="10873678" y="1703671"/>
            <a:ext cx="2129" cy="59032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1152" name="Google Shape;1152;p59"/>
          <p:cNvCxnSpPr>
            <a:stCxn id="1129" idx="0"/>
            <a:endCxn id="1140" idx="2"/>
          </p:cNvCxnSpPr>
          <p:nvPr/>
        </p:nvCxnSpPr>
        <p:spPr>
          <a:xfrm flipH="1" rot="5400000">
            <a:off x="6816695" y="3383130"/>
            <a:ext cx="1559100" cy="433200"/>
          </a:xfrm>
          <a:prstGeom prst="curvedConnector3">
            <a:avLst>
              <a:gd fmla="val 50004" name="adj1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153" name="Google Shape;1153;p59"/>
          <p:cNvSpPr txBox="1"/>
          <p:nvPr/>
        </p:nvSpPr>
        <p:spPr>
          <a:xfrm>
            <a:off x="7062783" y="1047504"/>
            <a:ext cx="4533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Many-to-Many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ТРЁХМЕРНЫЕ СВЁРТОЧНЫЕ СЕТИ</a:t>
            </a:r>
            <a:endParaRPr/>
          </a:p>
        </p:txBody>
      </p:sp>
      <p:sp>
        <p:nvSpPr>
          <p:cNvPr id="1159" name="Google Shape;1159;p60"/>
          <p:cNvSpPr/>
          <p:nvPr/>
        </p:nvSpPr>
        <p:spPr>
          <a:xfrm>
            <a:off x="1983289" y="2877760"/>
            <a:ext cx="4014950" cy="3099528"/>
          </a:xfrm>
          <a:prstGeom prst="cube">
            <a:avLst>
              <a:gd fmla="val 28278" name="adj"/>
            </a:avLst>
          </a:prstGeom>
          <a:solidFill>
            <a:srgbClr val="0C0C0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60" name="Google Shape;1160;p60"/>
          <p:cNvCxnSpPr/>
          <p:nvPr/>
        </p:nvCxnSpPr>
        <p:spPr>
          <a:xfrm>
            <a:off x="2848980" y="2877760"/>
            <a:ext cx="0" cy="2237716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1" name="Google Shape;1161;p60"/>
          <p:cNvCxnSpPr/>
          <p:nvPr/>
        </p:nvCxnSpPr>
        <p:spPr>
          <a:xfrm flipH="1">
            <a:off x="1995998" y="5103331"/>
            <a:ext cx="853089" cy="86986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2" name="Google Shape;1162;p60"/>
          <p:cNvCxnSpPr/>
          <p:nvPr/>
        </p:nvCxnSpPr>
        <p:spPr>
          <a:xfrm>
            <a:off x="2849117" y="5103786"/>
            <a:ext cx="314442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Изображение выглядит как здание, стоит, мужчина, держит&#10;&#10;Автоматически созданное описание" id="1163" name="Google Shape;116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430" y="3085463"/>
            <a:ext cx="3066097" cy="224178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1164" name="Google Shape;116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2360" y="3230974"/>
            <a:ext cx="3066097" cy="224178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здание, стоит, мужчина, держит&#10;&#10;Автоматически созданное описание" id="1165" name="Google Shape;11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4053" y="3393603"/>
            <a:ext cx="3066097" cy="224178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6" name="Google Shape;1166;p60"/>
          <p:cNvSpPr/>
          <p:nvPr/>
        </p:nvSpPr>
        <p:spPr>
          <a:xfrm>
            <a:off x="1980006" y="2877760"/>
            <a:ext cx="4014950" cy="3099528"/>
          </a:xfrm>
          <a:prstGeom prst="cube">
            <a:avLst>
              <a:gd fmla="val 28278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7" name="Google Shape;1167;p60"/>
          <p:cNvSpPr txBox="1"/>
          <p:nvPr/>
        </p:nvSpPr>
        <p:spPr>
          <a:xfrm>
            <a:off x="2929625" y="1368765"/>
            <a:ext cx="62143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Видео как трёхмерный тензор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ТРЁХМЕРНЫЕ СВЁРТОЧНЫЕ СЕТИ</a:t>
            </a:r>
            <a:endParaRPr/>
          </a:p>
        </p:txBody>
      </p:sp>
      <p:grpSp>
        <p:nvGrpSpPr>
          <p:cNvPr id="1173" name="Google Shape;1173;p61"/>
          <p:cNvGrpSpPr/>
          <p:nvPr/>
        </p:nvGrpSpPr>
        <p:grpSpPr>
          <a:xfrm>
            <a:off x="1980006" y="2877760"/>
            <a:ext cx="4018233" cy="3099528"/>
            <a:chOff x="1200360" y="2631970"/>
            <a:chExt cx="3577214" cy="2759341"/>
          </a:xfrm>
        </p:grpSpPr>
        <p:sp>
          <p:nvSpPr>
            <p:cNvPr id="1174" name="Google Shape;1174;p61"/>
            <p:cNvSpPr/>
            <p:nvPr/>
          </p:nvSpPr>
          <p:spPr>
            <a:xfrm>
              <a:off x="1203283" y="2631970"/>
              <a:ext cx="3574291" cy="2759341"/>
            </a:xfrm>
            <a:prstGeom prst="cube">
              <a:avLst>
                <a:gd fmla="val 28278" name="adj"/>
              </a:avLst>
            </a:prstGeom>
            <a:solidFill>
              <a:srgbClr val="0C0C0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75" name="Google Shape;1175;p61"/>
            <p:cNvCxnSpPr/>
            <p:nvPr/>
          </p:nvCxnSpPr>
          <p:spPr>
            <a:xfrm>
              <a:off x="1973960" y="2631970"/>
              <a:ext cx="0" cy="1992117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6" name="Google Shape;1176;p61"/>
            <p:cNvCxnSpPr/>
            <p:nvPr/>
          </p:nvCxnSpPr>
          <p:spPr>
            <a:xfrm flipH="1">
              <a:off x="1214597" y="4613275"/>
              <a:ext cx="759459" cy="774395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7" name="Google Shape;1177;p61"/>
            <p:cNvCxnSpPr/>
            <p:nvPr/>
          </p:nvCxnSpPr>
          <p:spPr>
            <a:xfrm>
              <a:off x="1974082" y="4613680"/>
              <a:ext cx="2799310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8" name="Google Shape;1178;p61"/>
            <p:cNvSpPr/>
            <p:nvPr/>
          </p:nvSpPr>
          <p:spPr>
            <a:xfrm>
              <a:off x="1200360" y="2631970"/>
              <a:ext cx="3574291" cy="2759341"/>
            </a:xfrm>
            <a:prstGeom prst="cube">
              <a:avLst>
                <a:gd fmla="val 28278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179" name="Google Shape;1179;p61"/>
          <p:cNvSpPr txBox="1"/>
          <p:nvPr/>
        </p:nvSpPr>
        <p:spPr>
          <a:xfrm>
            <a:off x="2929625" y="1368765"/>
            <a:ext cx="62143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Видео как трёхмерный тензор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ТРЁХМЕРНЫЕ СВЁРТОЧНЫЕ СЕТИ</a:t>
            </a:r>
            <a:endParaRPr/>
          </a:p>
        </p:txBody>
      </p:sp>
      <p:grpSp>
        <p:nvGrpSpPr>
          <p:cNvPr id="1185" name="Google Shape;1185;p62"/>
          <p:cNvGrpSpPr/>
          <p:nvPr/>
        </p:nvGrpSpPr>
        <p:grpSpPr>
          <a:xfrm>
            <a:off x="1980006" y="2877760"/>
            <a:ext cx="4018233" cy="3099528"/>
            <a:chOff x="1200360" y="2631970"/>
            <a:chExt cx="3577214" cy="2759341"/>
          </a:xfrm>
        </p:grpSpPr>
        <p:sp>
          <p:nvSpPr>
            <p:cNvPr id="1186" name="Google Shape;1186;p62"/>
            <p:cNvSpPr/>
            <p:nvPr/>
          </p:nvSpPr>
          <p:spPr>
            <a:xfrm>
              <a:off x="1203283" y="2631970"/>
              <a:ext cx="3574291" cy="2759341"/>
            </a:xfrm>
            <a:prstGeom prst="cube">
              <a:avLst>
                <a:gd fmla="val 28278" name="adj"/>
              </a:avLst>
            </a:prstGeom>
            <a:solidFill>
              <a:srgbClr val="0C0C0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87" name="Google Shape;1187;p62"/>
            <p:cNvCxnSpPr/>
            <p:nvPr/>
          </p:nvCxnSpPr>
          <p:spPr>
            <a:xfrm>
              <a:off x="1973960" y="2631970"/>
              <a:ext cx="0" cy="1992117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8" name="Google Shape;1188;p62"/>
            <p:cNvCxnSpPr/>
            <p:nvPr/>
          </p:nvCxnSpPr>
          <p:spPr>
            <a:xfrm flipH="1">
              <a:off x="1214597" y="4613275"/>
              <a:ext cx="759459" cy="774395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9" name="Google Shape;1189;p62"/>
            <p:cNvCxnSpPr/>
            <p:nvPr/>
          </p:nvCxnSpPr>
          <p:spPr>
            <a:xfrm>
              <a:off x="1974082" y="4613680"/>
              <a:ext cx="2799310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0" name="Google Shape;1190;p62"/>
            <p:cNvSpPr/>
            <p:nvPr/>
          </p:nvSpPr>
          <p:spPr>
            <a:xfrm>
              <a:off x="1200360" y="2631970"/>
              <a:ext cx="3574291" cy="2759341"/>
            </a:xfrm>
            <a:prstGeom prst="cube">
              <a:avLst>
                <a:gd fmla="val 28278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191" name="Google Shape;1191;p62"/>
          <p:cNvSpPr/>
          <p:nvPr/>
        </p:nvSpPr>
        <p:spPr>
          <a:xfrm>
            <a:off x="6797232" y="3334434"/>
            <a:ext cx="1813623" cy="1754952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62"/>
          <p:cNvSpPr/>
          <p:nvPr/>
        </p:nvSpPr>
        <p:spPr>
          <a:xfrm>
            <a:off x="4089943" y="4382617"/>
            <a:ext cx="618682" cy="598667"/>
          </a:xfrm>
          <a:prstGeom prst="cube">
            <a:avLst>
              <a:gd fmla="val 25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93" name="Google Shape;1193;p62"/>
          <p:cNvCxnSpPr/>
          <p:nvPr/>
        </p:nvCxnSpPr>
        <p:spPr>
          <a:xfrm>
            <a:off x="4542457" y="4383016"/>
            <a:ext cx="3141354" cy="223101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94" name="Google Shape;1194;p62"/>
          <p:cNvCxnSpPr/>
          <p:nvPr/>
        </p:nvCxnSpPr>
        <p:spPr>
          <a:xfrm flipH="1" rot="10800000">
            <a:off x="4552608" y="4610340"/>
            <a:ext cx="3131204" cy="3647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95" name="Google Shape;1195;p62"/>
          <p:cNvSpPr/>
          <p:nvPr/>
        </p:nvSpPr>
        <p:spPr>
          <a:xfrm>
            <a:off x="7661015" y="4590015"/>
            <a:ext cx="40188" cy="4018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62"/>
          <p:cNvSpPr txBox="1"/>
          <p:nvPr/>
        </p:nvSpPr>
        <p:spPr>
          <a:xfrm>
            <a:off x="3526392" y="1368765"/>
            <a:ext cx="5124739" cy="58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3D Convolution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7299283" y="3506799"/>
            <a:ext cx="3574291" cy="2759341"/>
          </a:xfrm>
          <a:prstGeom prst="cube">
            <a:avLst>
              <a:gd fmla="val 28278" name="adj"/>
            </a:avLst>
          </a:prstGeom>
          <a:solidFill>
            <a:srgbClr val="0C0C0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7" name="Google Shape;177;p27"/>
          <p:cNvCxnSpPr/>
          <p:nvPr/>
        </p:nvCxnSpPr>
        <p:spPr>
          <a:xfrm>
            <a:off x="8069960" y="3506799"/>
            <a:ext cx="0" cy="199211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27"/>
          <p:cNvCxnSpPr/>
          <p:nvPr/>
        </p:nvCxnSpPr>
        <p:spPr>
          <a:xfrm flipH="1">
            <a:off x="7310597" y="5488104"/>
            <a:ext cx="759459" cy="774395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7"/>
          <p:cNvCxnSpPr/>
          <p:nvPr/>
        </p:nvCxnSpPr>
        <p:spPr>
          <a:xfrm>
            <a:off x="8070082" y="5488509"/>
            <a:ext cx="279931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ВИДЕО</a:t>
            </a:r>
            <a:endParaRPr/>
          </a:p>
        </p:txBody>
      </p:sp>
      <p:grpSp>
        <p:nvGrpSpPr>
          <p:cNvPr id="181" name="Google Shape;181;p27"/>
          <p:cNvGrpSpPr/>
          <p:nvPr/>
        </p:nvGrpSpPr>
        <p:grpSpPr>
          <a:xfrm>
            <a:off x="6181636" y="1125810"/>
            <a:ext cx="5715613" cy="1164794"/>
            <a:chOff x="6744343" y="1446396"/>
            <a:chExt cx="6609916" cy="1347045"/>
          </a:xfrm>
        </p:grpSpPr>
        <p:sp>
          <p:nvSpPr>
            <p:cNvPr id="182" name="Google Shape;182;p27"/>
            <p:cNvSpPr/>
            <p:nvPr/>
          </p:nvSpPr>
          <p:spPr>
            <a:xfrm>
              <a:off x="6744343" y="1446396"/>
              <a:ext cx="6609916" cy="1347045"/>
            </a:xfrm>
            <a:prstGeom prst="rect">
              <a:avLst/>
            </a:prstGeom>
            <a:solidFill>
              <a:srgbClr val="0C0C0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Изображение выглядит как здание, человек, дорога, мужчина&#10;&#10;Автоматически созданное описание" id="183" name="Google Shape;183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63821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здание, стоит, мужчина, держит&#10;&#10;Автоматически созданное описание" id="184" name="Google Shape;184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68091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игрушка, здание, кухня, стоит&#10;&#10;Автоматически созданное описание" id="185" name="Google Shape;185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72360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7"/>
          <p:cNvSpPr txBox="1"/>
          <p:nvPr/>
        </p:nvSpPr>
        <p:spPr>
          <a:xfrm>
            <a:off x="7609608" y="1486329"/>
            <a:ext cx="843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9619278" y="1486329"/>
            <a:ext cx="843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7122493" y="614223"/>
            <a:ext cx="437407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Последовательность кадров</a:t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7296360" y="3506799"/>
            <a:ext cx="3574291" cy="2759341"/>
          </a:xfrm>
          <a:prstGeom prst="cube">
            <a:avLst>
              <a:gd fmla="val 28278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7768496" y="3006362"/>
            <a:ext cx="3283574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Трёхмерный тензор</a:t>
            </a:r>
            <a:endParaRPr/>
          </a:p>
        </p:txBody>
      </p:sp>
      <p:cxnSp>
        <p:nvCxnSpPr>
          <p:cNvPr id="191" name="Google Shape;191;p27"/>
          <p:cNvCxnSpPr/>
          <p:nvPr/>
        </p:nvCxnSpPr>
        <p:spPr>
          <a:xfrm flipH="1" rot="10800000">
            <a:off x="10222030" y="5614420"/>
            <a:ext cx="882661" cy="87301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2" name="Google Shape;192;p27"/>
          <p:cNvSpPr txBox="1"/>
          <p:nvPr/>
        </p:nvSpPr>
        <p:spPr>
          <a:xfrm>
            <a:off x="10569448" y="6017893"/>
            <a:ext cx="932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b="0" i="0" sz="20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3" name="Google Shape;193;p27"/>
          <p:cNvCxnSpPr/>
          <p:nvPr/>
        </p:nvCxnSpPr>
        <p:spPr>
          <a:xfrm>
            <a:off x="6181636" y="2460906"/>
            <a:ext cx="5747012" cy="5540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4" name="Google Shape;194;p27"/>
          <p:cNvSpPr txBox="1"/>
          <p:nvPr/>
        </p:nvSpPr>
        <p:spPr>
          <a:xfrm>
            <a:off x="8856151" y="2514297"/>
            <a:ext cx="932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b="0" i="0" sz="20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809" y="2203627"/>
            <a:ext cx="4769964" cy="308972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ТРЁХМЕРНЫЕ СВЁРТОЧНЫЕ СЕТИ</a:t>
            </a:r>
            <a:endParaRPr/>
          </a:p>
        </p:txBody>
      </p:sp>
      <p:sp>
        <p:nvSpPr>
          <p:cNvPr id="1202" name="Google Shape;1202;p63"/>
          <p:cNvSpPr/>
          <p:nvPr/>
        </p:nvSpPr>
        <p:spPr>
          <a:xfrm>
            <a:off x="1983289" y="2877760"/>
            <a:ext cx="4014950" cy="3099528"/>
          </a:xfrm>
          <a:prstGeom prst="cube">
            <a:avLst>
              <a:gd fmla="val 28278" name="adj"/>
            </a:avLst>
          </a:prstGeom>
          <a:solidFill>
            <a:srgbClr val="0C0C0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03" name="Google Shape;1203;p63"/>
          <p:cNvCxnSpPr/>
          <p:nvPr/>
        </p:nvCxnSpPr>
        <p:spPr>
          <a:xfrm>
            <a:off x="2848980" y="2877760"/>
            <a:ext cx="0" cy="2237716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4" name="Google Shape;1204;p63"/>
          <p:cNvCxnSpPr/>
          <p:nvPr/>
        </p:nvCxnSpPr>
        <p:spPr>
          <a:xfrm flipH="1">
            <a:off x="1995998" y="5103331"/>
            <a:ext cx="853089" cy="86986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5" name="Google Shape;1205;p63"/>
          <p:cNvCxnSpPr/>
          <p:nvPr/>
        </p:nvCxnSpPr>
        <p:spPr>
          <a:xfrm>
            <a:off x="2849117" y="5103786"/>
            <a:ext cx="314442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6" name="Google Shape;1206;p63"/>
          <p:cNvSpPr/>
          <p:nvPr/>
        </p:nvSpPr>
        <p:spPr>
          <a:xfrm>
            <a:off x="1980006" y="2877760"/>
            <a:ext cx="4014950" cy="3099528"/>
          </a:xfrm>
          <a:prstGeom prst="cube">
            <a:avLst>
              <a:gd fmla="val 28278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63"/>
          <p:cNvSpPr/>
          <p:nvPr/>
        </p:nvSpPr>
        <p:spPr>
          <a:xfrm>
            <a:off x="7564878" y="2510154"/>
            <a:ext cx="1813623" cy="1754952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63"/>
          <p:cNvSpPr/>
          <p:nvPr/>
        </p:nvSpPr>
        <p:spPr>
          <a:xfrm>
            <a:off x="6797232" y="3334434"/>
            <a:ext cx="1813623" cy="1754952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9" name="Google Shape;1209;p63"/>
          <p:cNvSpPr/>
          <p:nvPr/>
        </p:nvSpPr>
        <p:spPr>
          <a:xfrm>
            <a:off x="4089943" y="4382617"/>
            <a:ext cx="618682" cy="598667"/>
          </a:xfrm>
          <a:prstGeom prst="cube">
            <a:avLst>
              <a:gd fmla="val 25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10" name="Google Shape;1210;p63"/>
          <p:cNvCxnSpPr/>
          <p:nvPr/>
        </p:nvCxnSpPr>
        <p:spPr>
          <a:xfrm>
            <a:off x="4542457" y="4383016"/>
            <a:ext cx="3141354" cy="223101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11" name="Google Shape;1211;p63"/>
          <p:cNvCxnSpPr/>
          <p:nvPr/>
        </p:nvCxnSpPr>
        <p:spPr>
          <a:xfrm flipH="1" rot="10800000">
            <a:off x="4552608" y="4610340"/>
            <a:ext cx="3131204" cy="3647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12" name="Google Shape;1212;p63"/>
          <p:cNvSpPr/>
          <p:nvPr/>
        </p:nvSpPr>
        <p:spPr>
          <a:xfrm>
            <a:off x="7661015" y="4590015"/>
            <a:ext cx="40188" cy="4018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63"/>
          <p:cNvSpPr txBox="1"/>
          <p:nvPr/>
        </p:nvSpPr>
        <p:spPr>
          <a:xfrm>
            <a:off x="3526392" y="1368765"/>
            <a:ext cx="5124739" cy="58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3D Convolution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6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ТРЁХМЕРНЫЕ СВЁРТОЧНЫЕ СЕТИ</a:t>
            </a:r>
            <a:endParaRPr/>
          </a:p>
        </p:txBody>
      </p:sp>
      <p:sp>
        <p:nvSpPr>
          <p:cNvPr id="1219" name="Google Shape;1219;p64"/>
          <p:cNvSpPr/>
          <p:nvPr/>
        </p:nvSpPr>
        <p:spPr>
          <a:xfrm>
            <a:off x="1983289" y="2877760"/>
            <a:ext cx="4014950" cy="3099528"/>
          </a:xfrm>
          <a:prstGeom prst="cube">
            <a:avLst>
              <a:gd fmla="val 28278" name="adj"/>
            </a:avLst>
          </a:prstGeom>
          <a:solidFill>
            <a:srgbClr val="0C0C0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20" name="Google Shape;1220;p64"/>
          <p:cNvCxnSpPr/>
          <p:nvPr/>
        </p:nvCxnSpPr>
        <p:spPr>
          <a:xfrm>
            <a:off x="2848980" y="2877760"/>
            <a:ext cx="0" cy="2237716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1" name="Google Shape;1221;p64"/>
          <p:cNvCxnSpPr/>
          <p:nvPr/>
        </p:nvCxnSpPr>
        <p:spPr>
          <a:xfrm flipH="1">
            <a:off x="1995998" y="5103331"/>
            <a:ext cx="853089" cy="86986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2" name="Google Shape;1222;p64"/>
          <p:cNvCxnSpPr/>
          <p:nvPr/>
        </p:nvCxnSpPr>
        <p:spPr>
          <a:xfrm>
            <a:off x="2849117" y="5103786"/>
            <a:ext cx="314442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3" name="Google Shape;1223;p64"/>
          <p:cNvSpPr/>
          <p:nvPr/>
        </p:nvSpPr>
        <p:spPr>
          <a:xfrm>
            <a:off x="1980006" y="2877760"/>
            <a:ext cx="4014950" cy="3099528"/>
          </a:xfrm>
          <a:prstGeom prst="cube">
            <a:avLst>
              <a:gd fmla="val 28278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64"/>
          <p:cNvSpPr/>
          <p:nvPr/>
        </p:nvSpPr>
        <p:spPr>
          <a:xfrm>
            <a:off x="8440643" y="1675144"/>
            <a:ext cx="1813623" cy="1754952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64"/>
          <p:cNvSpPr/>
          <p:nvPr/>
        </p:nvSpPr>
        <p:spPr>
          <a:xfrm>
            <a:off x="7564878" y="2510154"/>
            <a:ext cx="1813623" cy="1754952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64"/>
          <p:cNvSpPr/>
          <p:nvPr/>
        </p:nvSpPr>
        <p:spPr>
          <a:xfrm>
            <a:off x="6797232" y="3334434"/>
            <a:ext cx="1813623" cy="1754952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64"/>
          <p:cNvSpPr/>
          <p:nvPr/>
        </p:nvSpPr>
        <p:spPr>
          <a:xfrm>
            <a:off x="4089943" y="4382617"/>
            <a:ext cx="618682" cy="598667"/>
          </a:xfrm>
          <a:prstGeom prst="cube">
            <a:avLst>
              <a:gd fmla="val 25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28" name="Google Shape;1228;p64"/>
          <p:cNvCxnSpPr/>
          <p:nvPr/>
        </p:nvCxnSpPr>
        <p:spPr>
          <a:xfrm>
            <a:off x="4542457" y="4383016"/>
            <a:ext cx="3141354" cy="223101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29" name="Google Shape;1229;p64"/>
          <p:cNvCxnSpPr/>
          <p:nvPr/>
        </p:nvCxnSpPr>
        <p:spPr>
          <a:xfrm flipH="1" rot="10800000">
            <a:off x="4552608" y="4610340"/>
            <a:ext cx="3131204" cy="3647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30" name="Google Shape;1230;p64"/>
          <p:cNvSpPr/>
          <p:nvPr/>
        </p:nvSpPr>
        <p:spPr>
          <a:xfrm>
            <a:off x="7661015" y="4590015"/>
            <a:ext cx="40188" cy="4018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1" name="Google Shape;1231;p64"/>
          <p:cNvSpPr txBox="1"/>
          <p:nvPr/>
        </p:nvSpPr>
        <p:spPr>
          <a:xfrm>
            <a:off x="3526392" y="1368765"/>
            <a:ext cx="5124739" cy="58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3D Convolution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65"/>
          <p:cNvSpPr/>
          <p:nvPr/>
        </p:nvSpPr>
        <p:spPr>
          <a:xfrm>
            <a:off x="11502583" y="2372409"/>
            <a:ext cx="1210036" cy="1170891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7" name="Google Shape;1237;p65"/>
          <p:cNvSpPr/>
          <p:nvPr/>
        </p:nvSpPr>
        <p:spPr>
          <a:xfrm>
            <a:off x="10940608" y="2934384"/>
            <a:ext cx="1210036" cy="1170891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8" name="Google Shape;1238;p65"/>
          <p:cNvSpPr/>
          <p:nvPr/>
        </p:nvSpPr>
        <p:spPr>
          <a:xfrm>
            <a:off x="10435783" y="3553509"/>
            <a:ext cx="1210036" cy="1170891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9" name="Google Shape;1239;p6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ТРЁХМЕРНЫЕ СВЁРТОЧНЫЕ СЕТИ</a:t>
            </a:r>
            <a:endParaRPr/>
          </a:p>
        </p:txBody>
      </p:sp>
      <p:sp>
        <p:nvSpPr>
          <p:cNvPr id="1240" name="Google Shape;1240;p65"/>
          <p:cNvSpPr/>
          <p:nvPr/>
        </p:nvSpPr>
        <p:spPr>
          <a:xfrm>
            <a:off x="1983289" y="2877760"/>
            <a:ext cx="4014950" cy="3099528"/>
          </a:xfrm>
          <a:prstGeom prst="cube">
            <a:avLst>
              <a:gd fmla="val 28278" name="adj"/>
            </a:avLst>
          </a:prstGeom>
          <a:solidFill>
            <a:srgbClr val="0C0C0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41" name="Google Shape;1241;p65"/>
          <p:cNvCxnSpPr/>
          <p:nvPr/>
        </p:nvCxnSpPr>
        <p:spPr>
          <a:xfrm>
            <a:off x="2848980" y="2877760"/>
            <a:ext cx="0" cy="2237716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2" name="Google Shape;1242;p65"/>
          <p:cNvCxnSpPr/>
          <p:nvPr/>
        </p:nvCxnSpPr>
        <p:spPr>
          <a:xfrm flipH="1">
            <a:off x="1995998" y="5103331"/>
            <a:ext cx="853089" cy="86986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3" name="Google Shape;1243;p65"/>
          <p:cNvCxnSpPr/>
          <p:nvPr/>
        </p:nvCxnSpPr>
        <p:spPr>
          <a:xfrm>
            <a:off x="2849117" y="5103786"/>
            <a:ext cx="314442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4" name="Google Shape;1244;p65"/>
          <p:cNvSpPr/>
          <p:nvPr/>
        </p:nvSpPr>
        <p:spPr>
          <a:xfrm>
            <a:off x="1980006" y="2877760"/>
            <a:ext cx="4014950" cy="3099528"/>
          </a:xfrm>
          <a:prstGeom prst="cube">
            <a:avLst>
              <a:gd fmla="val 28278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5" name="Google Shape;1245;p65"/>
          <p:cNvSpPr/>
          <p:nvPr/>
        </p:nvSpPr>
        <p:spPr>
          <a:xfrm>
            <a:off x="8440643" y="1675144"/>
            <a:ext cx="1813623" cy="1754952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6" name="Google Shape;1246;p65"/>
          <p:cNvSpPr/>
          <p:nvPr/>
        </p:nvSpPr>
        <p:spPr>
          <a:xfrm>
            <a:off x="7564878" y="2510154"/>
            <a:ext cx="1813623" cy="1754952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7" name="Google Shape;1247;p65"/>
          <p:cNvSpPr/>
          <p:nvPr/>
        </p:nvSpPr>
        <p:spPr>
          <a:xfrm>
            <a:off x="6797232" y="3334434"/>
            <a:ext cx="1813623" cy="1754952"/>
          </a:xfrm>
          <a:prstGeom prst="cube">
            <a:avLst>
              <a:gd fmla="val 25000" name="adj"/>
            </a:avLst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8" name="Google Shape;1248;p65"/>
          <p:cNvSpPr/>
          <p:nvPr/>
        </p:nvSpPr>
        <p:spPr>
          <a:xfrm>
            <a:off x="4089943" y="4382617"/>
            <a:ext cx="618682" cy="598667"/>
          </a:xfrm>
          <a:prstGeom prst="cube">
            <a:avLst>
              <a:gd fmla="val 25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49" name="Google Shape;1249;p65"/>
          <p:cNvCxnSpPr/>
          <p:nvPr/>
        </p:nvCxnSpPr>
        <p:spPr>
          <a:xfrm>
            <a:off x="4542457" y="4383016"/>
            <a:ext cx="3141354" cy="223101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50" name="Google Shape;1250;p65"/>
          <p:cNvCxnSpPr/>
          <p:nvPr/>
        </p:nvCxnSpPr>
        <p:spPr>
          <a:xfrm flipH="1" rot="10800000">
            <a:off x="4552608" y="4610340"/>
            <a:ext cx="3131204" cy="3647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51" name="Google Shape;1251;p65"/>
          <p:cNvSpPr/>
          <p:nvPr/>
        </p:nvSpPr>
        <p:spPr>
          <a:xfrm>
            <a:off x="7661015" y="4590015"/>
            <a:ext cx="40188" cy="4018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2" name="Google Shape;1252;p65"/>
          <p:cNvSpPr txBox="1"/>
          <p:nvPr/>
        </p:nvSpPr>
        <p:spPr>
          <a:xfrm>
            <a:off x="3526392" y="1368765"/>
            <a:ext cx="5124739" cy="58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3D Convolution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3" name="Google Shape;1253;p65"/>
          <p:cNvSpPr/>
          <p:nvPr/>
        </p:nvSpPr>
        <p:spPr>
          <a:xfrm>
            <a:off x="7584708" y="3910980"/>
            <a:ext cx="444632" cy="430248"/>
          </a:xfrm>
          <a:prstGeom prst="cube">
            <a:avLst>
              <a:gd fmla="val 25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54" name="Google Shape;1254;p65"/>
          <p:cNvCxnSpPr/>
          <p:nvPr/>
        </p:nvCxnSpPr>
        <p:spPr>
          <a:xfrm>
            <a:off x="8017844" y="3907857"/>
            <a:ext cx="3102185" cy="178496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55" name="Google Shape;1255;p65"/>
          <p:cNvCxnSpPr/>
          <p:nvPr/>
        </p:nvCxnSpPr>
        <p:spPr>
          <a:xfrm flipH="1" rot="10800000">
            <a:off x="7940842" y="4090577"/>
            <a:ext cx="3179188" cy="26966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56" name="Google Shape;1256;p65"/>
          <p:cNvSpPr/>
          <p:nvPr/>
        </p:nvSpPr>
        <p:spPr>
          <a:xfrm>
            <a:off x="11095360" y="4075073"/>
            <a:ext cx="40188" cy="4018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6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ВЕКТОРА ДВИЖЕНИЯ / ОПТИЧЕСКИЙ ПОТОК</a:t>
            </a:r>
            <a:endParaRPr/>
          </a:p>
        </p:txBody>
      </p:sp>
      <p:grpSp>
        <p:nvGrpSpPr>
          <p:cNvPr id="1263" name="Google Shape;1263;p66"/>
          <p:cNvGrpSpPr/>
          <p:nvPr/>
        </p:nvGrpSpPr>
        <p:grpSpPr>
          <a:xfrm>
            <a:off x="72570" y="974740"/>
            <a:ext cx="12149233" cy="5542174"/>
            <a:chOff x="522514" y="1076340"/>
            <a:chExt cx="11335657" cy="5171041"/>
          </a:xfrm>
        </p:grpSpPr>
        <p:pic>
          <p:nvPicPr>
            <p:cNvPr id="1264" name="Google Shape;1264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9130" y="1076340"/>
              <a:ext cx="8940585" cy="5171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5" name="Google Shape;1265;p66"/>
            <p:cNvSpPr/>
            <p:nvPr/>
          </p:nvSpPr>
          <p:spPr>
            <a:xfrm>
              <a:off x="2149929" y="5696857"/>
              <a:ext cx="7950197" cy="55052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66"/>
            <p:cNvSpPr/>
            <p:nvPr/>
          </p:nvSpPr>
          <p:spPr>
            <a:xfrm>
              <a:off x="2149929" y="1076340"/>
              <a:ext cx="7950197" cy="23901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66"/>
            <p:cNvSpPr/>
            <p:nvPr/>
          </p:nvSpPr>
          <p:spPr>
            <a:xfrm>
              <a:off x="522514" y="1076341"/>
              <a:ext cx="1627415" cy="51710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66"/>
            <p:cNvSpPr/>
            <p:nvPr/>
          </p:nvSpPr>
          <p:spPr>
            <a:xfrm>
              <a:off x="10087703" y="1076341"/>
              <a:ext cx="1770468" cy="51710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6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ВЕКТОРА ДВИЖЕНИЯ / ОПТИЧЕСКИЙ ПОТОК</a:t>
            </a:r>
            <a:endParaRPr/>
          </a:p>
        </p:txBody>
      </p:sp>
      <p:pic>
        <p:nvPicPr>
          <p:cNvPr id="1275" name="Google Shape;127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19" y="2053877"/>
            <a:ext cx="12111781" cy="341148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67"/>
          <p:cNvSpPr txBox="1"/>
          <p:nvPr/>
        </p:nvSpPr>
        <p:spPr>
          <a:xfrm>
            <a:off x="1886278" y="1368765"/>
            <a:ext cx="22502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Sparse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7" name="Google Shape;1277;p67"/>
          <p:cNvSpPr txBox="1"/>
          <p:nvPr/>
        </p:nvSpPr>
        <p:spPr>
          <a:xfrm>
            <a:off x="8199993" y="1368765"/>
            <a:ext cx="22502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Dense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ДВУХКАНАЛЬНАЯ ОБРАБОТКА </a:t>
            </a:r>
            <a:r>
              <a:rPr lang="ru-RU">
                <a:solidFill>
                  <a:srgbClr val="A5A5A5"/>
                </a:solidFill>
              </a:rPr>
              <a:t>(TWO-STREAM)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фотография, мужчина, катается на лыжах, вода&#10;&#10;Автоматически созданное описание" id="1283" name="Google Shape;128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944" y="1780458"/>
            <a:ext cx="3862858" cy="1689319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68"/>
          <p:cNvSpPr txBox="1"/>
          <p:nvPr/>
        </p:nvSpPr>
        <p:spPr>
          <a:xfrm>
            <a:off x="841248" y="1165562"/>
            <a:ext cx="3862858" cy="584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RGB кадры</a:t>
            </a:r>
            <a:endParaRPr/>
          </a:p>
        </p:txBody>
      </p:sp>
      <p:cxnSp>
        <p:nvCxnSpPr>
          <p:cNvPr id="1285" name="Google Shape;1285;p68"/>
          <p:cNvCxnSpPr/>
          <p:nvPr/>
        </p:nvCxnSpPr>
        <p:spPr>
          <a:xfrm>
            <a:off x="4987267" y="2754840"/>
            <a:ext cx="69307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86" name="Google Shape;1286;p68"/>
          <p:cNvSpPr/>
          <p:nvPr/>
        </p:nvSpPr>
        <p:spPr>
          <a:xfrm rot="5400000">
            <a:off x="6213386" y="1635683"/>
            <a:ext cx="1548095" cy="2106959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68"/>
          <p:cNvSpPr txBox="1"/>
          <p:nvPr/>
        </p:nvSpPr>
        <p:spPr>
          <a:xfrm>
            <a:off x="5933943" y="2173123"/>
            <a:ext cx="1755799" cy="1032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8" name="Google Shape;1288;p68"/>
          <p:cNvSpPr txBox="1"/>
          <p:nvPr/>
        </p:nvSpPr>
        <p:spPr>
          <a:xfrm>
            <a:off x="5848677" y="2428305"/>
            <a:ext cx="22502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 / RNN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89" name="Google Shape;1289;p68"/>
          <p:cNvCxnSpPr/>
          <p:nvPr/>
        </p:nvCxnSpPr>
        <p:spPr>
          <a:xfrm>
            <a:off x="8311039" y="2754840"/>
            <a:ext cx="69307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ДВУХКАНАЛЬНАЯ ОБРАБОТКА </a:t>
            </a:r>
            <a:r>
              <a:rPr lang="ru-RU">
                <a:solidFill>
                  <a:srgbClr val="A5A5A5"/>
                </a:solidFill>
              </a:rPr>
              <a:t>(TWO-STREAM)</a:t>
            </a:r>
            <a:endParaRPr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компьютер&#10;&#10;Автоматически созданное описание" id="1295" name="Google Shape;129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036" y="4586519"/>
            <a:ext cx="3862858" cy="1684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фотография, мужчина, катается на лыжах, вода&#10;&#10;Автоматически созданное описание" id="1296" name="Google Shape;129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944" y="1780458"/>
            <a:ext cx="3862858" cy="1689319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69"/>
          <p:cNvSpPr txBox="1"/>
          <p:nvPr/>
        </p:nvSpPr>
        <p:spPr>
          <a:xfrm>
            <a:off x="841248" y="1165562"/>
            <a:ext cx="3862858" cy="584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RGB кадры</a:t>
            </a:r>
            <a:endParaRPr/>
          </a:p>
        </p:txBody>
      </p:sp>
      <p:sp>
        <p:nvSpPr>
          <p:cNvPr id="1298" name="Google Shape;1298;p69"/>
          <p:cNvSpPr txBox="1"/>
          <p:nvPr/>
        </p:nvSpPr>
        <p:spPr>
          <a:xfrm>
            <a:off x="841248" y="3949503"/>
            <a:ext cx="4143557" cy="584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Оптический поток</a:t>
            </a:r>
            <a:endParaRPr/>
          </a:p>
        </p:txBody>
      </p:sp>
      <p:cxnSp>
        <p:nvCxnSpPr>
          <p:cNvPr id="1299" name="Google Shape;1299;p69"/>
          <p:cNvCxnSpPr/>
          <p:nvPr/>
        </p:nvCxnSpPr>
        <p:spPr>
          <a:xfrm>
            <a:off x="4987267" y="2754840"/>
            <a:ext cx="69307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00" name="Google Shape;1300;p69"/>
          <p:cNvSpPr/>
          <p:nvPr/>
        </p:nvSpPr>
        <p:spPr>
          <a:xfrm rot="5400000">
            <a:off x="6213386" y="1635683"/>
            <a:ext cx="1548095" cy="2106959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69"/>
          <p:cNvSpPr txBox="1"/>
          <p:nvPr/>
        </p:nvSpPr>
        <p:spPr>
          <a:xfrm>
            <a:off x="5933943" y="2173123"/>
            <a:ext cx="1755799" cy="1032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02" name="Google Shape;1302;p69"/>
          <p:cNvCxnSpPr/>
          <p:nvPr/>
        </p:nvCxnSpPr>
        <p:spPr>
          <a:xfrm>
            <a:off x="4987267" y="5576318"/>
            <a:ext cx="69307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03" name="Google Shape;1303;p69"/>
          <p:cNvSpPr/>
          <p:nvPr/>
        </p:nvSpPr>
        <p:spPr>
          <a:xfrm rot="5400000">
            <a:off x="6213386" y="4457159"/>
            <a:ext cx="1548095" cy="2106959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69"/>
          <p:cNvSpPr txBox="1"/>
          <p:nvPr/>
        </p:nvSpPr>
        <p:spPr>
          <a:xfrm>
            <a:off x="5933943" y="4994598"/>
            <a:ext cx="1755799" cy="1032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5" name="Google Shape;1305;p69"/>
          <p:cNvSpPr txBox="1"/>
          <p:nvPr/>
        </p:nvSpPr>
        <p:spPr>
          <a:xfrm>
            <a:off x="5848677" y="2428305"/>
            <a:ext cx="22502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 / RNN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6" name="Google Shape;1306;p69"/>
          <p:cNvSpPr txBox="1"/>
          <p:nvPr/>
        </p:nvSpPr>
        <p:spPr>
          <a:xfrm>
            <a:off x="5848677" y="5244076"/>
            <a:ext cx="22502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 / RNN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07" name="Google Shape;1307;p69"/>
          <p:cNvCxnSpPr/>
          <p:nvPr/>
        </p:nvCxnSpPr>
        <p:spPr>
          <a:xfrm>
            <a:off x="8311039" y="2754840"/>
            <a:ext cx="69307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08" name="Google Shape;1308;p69"/>
          <p:cNvCxnSpPr/>
          <p:nvPr/>
        </p:nvCxnSpPr>
        <p:spPr>
          <a:xfrm>
            <a:off x="8311039" y="5576318"/>
            <a:ext cx="69307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ДВУХКАНАЛЬНАЯ ОБРАБОТКА </a:t>
            </a:r>
            <a:r>
              <a:rPr lang="ru-RU">
                <a:solidFill>
                  <a:srgbClr val="A5A5A5"/>
                </a:solidFill>
              </a:rPr>
              <a:t>(TWO-STREAM)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компьютер&#10;&#10;Автоматически созданное описание" id="1314" name="Google Shape;131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036" y="4586519"/>
            <a:ext cx="3862858" cy="1684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фотография, мужчина, катается на лыжах, вода&#10;&#10;Автоматически созданное описание" id="1315" name="Google Shape;131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944" y="1780458"/>
            <a:ext cx="3862858" cy="16893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70"/>
          <p:cNvSpPr txBox="1"/>
          <p:nvPr/>
        </p:nvSpPr>
        <p:spPr>
          <a:xfrm>
            <a:off x="841248" y="1165562"/>
            <a:ext cx="3862858" cy="584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RGB кадры</a:t>
            </a:r>
            <a:endParaRPr/>
          </a:p>
        </p:txBody>
      </p:sp>
      <p:sp>
        <p:nvSpPr>
          <p:cNvPr id="1317" name="Google Shape;1317;p70"/>
          <p:cNvSpPr txBox="1"/>
          <p:nvPr/>
        </p:nvSpPr>
        <p:spPr>
          <a:xfrm>
            <a:off x="841248" y="3949503"/>
            <a:ext cx="4143557" cy="584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Оптический поток</a:t>
            </a:r>
            <a:endParaRPr/>
          </a:p>
        </p:txBody>
      </p:sp>
      <p:cxnSp>
        <p:nvCxnSpPr>
          <p:cNvPr id="1318" name="Google Shape;1318;p70"/>
          <p:cNvCxnSpPr/>
          <p:nvPr/>
        </p:nvCxnSpPr>
        <p:spPr>
          <a:xfrm>
            <a:off x="4987267" y="2754840"/>
            <a:ext cx="69307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19" name="Google Shape;1319;p70"/>
          <p:cNvSpPr/>
          <p:nvPr/>
        </p:nvSpPr>
        <p:spPr>
          <a:xfrm rot="5400000">
            <a:off x="6213386" y="1635683"/>
            <a:ext cx="1548095" cy="2106959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70"/>
          <p:cNvSpPr txBox="1"/>
          <p:nvPr/>
        </p:nvSpPr>
        <p:spPr>
          <a:xfrm>
            <a:off x="5933943" y="2173123"/>
            <a:ext cx="1755799" cy="1032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21" name="Google Shape;1321;p70"/>
          <p:cNvCxnSpPr/>
          <p:nvPr/>
        </p:nvCxnSpPr>
        <p:spPr>
          <a:xfrm>
            <a:off x="4987267" y="5576318"/>
            <a:ext cx="69307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22" name="Google Shape;1322;p70"/>
          <p:cNvSpPr/>
          <p:nvPr/>
        </p:nvSpPr>
        <p:spPr>
          <a:xfrm rot="5400000">
            <a:off x="6213386" y="4457159"/>
            <a:ext cx="1548095" cy="2106959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70"/>
          <p:cNvSpPr txBox="1"/>
          <p:nvPr/>
        </p:nvSpPr>
        <p:spPr>
          <a:xfrm>
            <a:off x="5933943" y="4994598"/>
            <a:ext cx="1755799" cy="1032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4" name="Google Shape;1324;p70"/>
          <p:cNvSpPr/>
          <p:nvPr/>
        </p:nvSpPr>
        <p:spPr>
          <a:xfrm rot="5400000">
            <a:off x="9363726" y="3493479"/>
            <a:ext cx="1094062" cy="1123467"/>
          </a:xfrm>
          <a:prstGeom prst="trapezoid">
            <a:avLst>
              <a:gd fmla="val 25000" name="adj"/>
            </a:avLst>
          </a:prstGeom>
          <a:solidFill>
            <a:srgbClr val="283E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70"/>
          <p:cNvSpPr txBox="1"/>
          <p:nvPr/>
        </p:nvSpPr>
        <p:spPr>
          <a:xfrm>
            <a:off x="9349023" y="3690521"/>
            <a:ext cx="936222" cy="729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endParaRPr/>
          </a:p>
        </p:txBody>
      </p:sp>
      <p:cxnSp>
        <p:nvCxnSpPr>
          <p:cNvPr id="1326" name="Google Shape;1326;p70"/>
          <p:cNvCxnSpPr>
            <a:stCxn id="1319" idx="0"/>
            <a:endCxn id="1324" idx="2"/>
          </p:cNvCxnSpPr>
          <p:nvPr/>
        </p:nvCxnSpPr>
        <p:spPr>
          <a:xfrm>
            <a:off x="8040913" y="2689163"/>
            <a:ext cx="1308000" cy="1366200"/>
          </a:xfrm>
          <a:prstGeom prst="bentConnector3">
            <a:avLst>
              <a:gd fmla="val 50004" name="adj1"/>
            </a:avLst>
          </a:prstGeom>
          <a:noFill/>
          <a:ln cap="flat" cmpd="sng" w="63500">
            <a:solidFill>
              <a:srgbClr val="F2F2F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27" name="Google Shape;1327;p70"/>
          <p:cNvCxnSpPr>
            <a:stCxn id="1322" idx="0"/>
            <a:endCxn id="1324" idx="2"/>
          </p:cNvCxnSpPr>
          <p:nvPr/>
        </p:nvCxnSpPr>
        <p:spPr>
          <a:xfrm flipH="1" rot="10800000">
            <a:off x="8040913" y="4055339"/>
            <a:ext cx="1308000" cy="1455300"/>
          </a:xfrm>
          <a:prstGeom prst="bentConnector3">
            <a:avLst>
              <a:gd fmla="val 50004" name="adj1"/>
            </a:avLst>
          </a:prstGeom>
          <a:noFill/>
          <a:ln cap="flat" cmpd="sng" w="63500">
            <a:solidFill>
              <a:srgbClr val="F2F2F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28" name="Google Shape;1328;p70"/>
          <p:cNvCxnSpPr/>
          <p:nvPr/>
        </p:nvCxnSpPr>
        <p:spPr>
          <a:xfrm>
            <a:off x="10497444" y="4052072"/>
            <a:ext cx="69307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29" name="Google Shape;1329;p70"/>
          <p:cNvSpPr txBox="1"/>
          <p:nvPr/>
        </p:nvSpPr>
        <p:spPr>
          <a:xfrm>
            <a:off x="5848677" y="2428305"/>
            <a:ext cx="22502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 / RNN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0" name="Google Shape;1330;p70"/>
          <p:cNvSpPr txBox="1"/>
          <p:nvPr/>
        </p:nvSpPr>
        <p:spPr>
          <a:xfrm>
            <a:off x="5848677" y="5244076"/>
            <a:ext cx="22502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CNN / RNN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71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>
            <a:off x="7299283" y="3506799"/>
            <a:ext cx="3574291" cy="2759341"/>
          </a:xfrm>
          <a:prstGeom prst="cube">
            <a:avLst>
              <a:gd fmla="val 28278" name="adj"/>
            </a:avLst>
          </a:prstGeom>
          <a:solidFill>
            <a:srgbClr val="0C0C0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2" name="Google Shape;202;p28"/>
          <p:cNvCxnSpPr/>
          <p:nvPr/>
        </p:nvCxnSpPr>
        <p:spPr>
          <a:xfrm>
            <a:off x="8069960" y="3506799"/>
            <a:ext cx="0" cy="199211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28"/>
          <p:cNvCxnSpPr/>
          <p:nvPr/>
        </p:nvCxnSpPr>
        <p:spPr>
          <a:xfrm flipH="1">
            <a:off x="7310597" y="5488104"/>
            <a:ext cx="759459" cy="774395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28"/>
          <p:cNvCxnSpPr/>
          <p:nvPr/>
        </p:nvCxnSpPr>
        <p:spPr>
          <a:xfrm>
            <a:off x="8070082" y="5488509"/>
            <a:ext cx="279931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Изображение выглядит как здание, стоит, мужчина, держит&#10;&#10;Автоматически созданное описание"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7796" y="3813626"/>
            <a:ext cx="2729579" cy="199573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ВИДЕО</a:t>
            </a:r>
            <a:endParaRPr/>
          </a:p>
        </p:txBody>
      </p:sp>
      <p:grpSp>
        <p:nvGrpSpPr>
          <p:cNvPr id="207" name="Google Shape;207;p28"/>
          <p:cNvGrpSpPr/>
          <p:nvPr/>
        </p:nvGrpSpPr>
        <p:grpSpPr>
          <a:xfrm>
            <a:off x="6181636" y="1125810"/>
            <a:ext cx="5715613" cy="1164794"/>
            <a:chOff x="6744343" y="1446396"/>
            <a:chExt cx="6609916" cy="1347045"/>
          </a:xfrm>
        </p:grpSpPr>
        <p:sp>
          <p:nvSpPr>
            <p:cNvPr id="208" name="Google Shape;208;p28"/>
            <p:cNvSpPr/>
            <p:nvPr/>
          </p:nvSpPr>
          <p:spPr>
            <a:xfrm>
              <a:off x="6744343" y="1446396"/>
              <a:ext cx="6609916" cy="1347045"/>
            </a:xfrm>
            <a:prstGeom prst="rect">
              <a:avLst/>
            </a:prstGeom>
            <a:solidFill>
              <a:srgbClr val="0C0C0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Изображение выглядит как здание, человек, дорога, мужчина&#10;&#10;Автоматически созданное описание" id="209" name="Google Shape;20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63821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здание, стоит, мужчина, держит&#10;&#10;Автоматически созданное описание" id="210" name="Google Shape;210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68091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 выглядит как игрушка, здание, кухня, стоит&#10;&#10;Автоматически созданное описание" id="211" name="Google Shape;211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72360" y="1552359"/>
              <a:ext cx="1762421" cy="11351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8"/>
          <p:cNvSpPr txBox="1"/>
          <p:nvPr/>
        </p:nvSpPr>
        <p:spPr>
          <a:xfrm>
            <a:off x="7609608" y="1486329"/>
            <a:ext cx="843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9619278" y="1486329"/>
            <a:ext cx="843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7122493" y="614223"/>
            <a:ext cx="437407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Последовательность кадров</a:t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7296360" y="3506799"/>
            <a:ext cx="3574291" cy="2759341"/>
          </a:xfrm>
          <a:prstGeom prst="cube">
            <a:avLst>
              <a:gd fmla="val 28278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7768496" y="3006362"/>
            <a:ext cx="3283574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Трёхмерный тензор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809" y="2203627"/>
            <a:ext cx="4769964" cy="308972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8" name="Google Shape;218;p28"/>
          <p:cNvCxnSpPr/>
          <p:nvPr/>
        </p:nvCxnSpPr>
        <p:spPr>
          <a:xfrm flipH="1" rot="10800000">
            <a:off x="10222030" y="5614420"/>
            <a:ext cx="882661" cy="87301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9" name="Google Shape;219;p28"/>
          <p:cNvSpPr txBox="1"/>
          <p:nvPr/>
        </p:nvSpPr>
        <p:spPr>
          <a:xfrm>
            <a:off x="10569448" y="6017893"/>
            <a:ext cx="932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b="0" i="0" sz="20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0" name="Google Shape;220;p28"/>
          <p:cNvCxnSpPr/>
          <p:nvPr/>
        </p:nvCxnSpPr>
        <p:spPr>
          <a:xfrm>
            <a:off x="6181636" y="2460906"/>
            <a:ext cx="5747012" cy="5540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1" name="Google Shape;221;p28"/>
          <p:cNvSpPr txBox="1"/>
          <p:nvPr/>
        </p:nvSpPr>
        <p:spPr>
          <a:xfrm>
            <a:off x="8856151" y="2514297"/>
            <a:ext cx="932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b="0" i="0" sz="20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здание, человек, дорога, мужчина&#10;&#10;Автоматически созданное описание" id="226" name="Google Shape;226;p29"/>
          <p:cNvPicPr preferRelativeResize="0"/>
          <p:nvPr/>
        </p:nvPicPr>
        <p:blipFill rotWithShape="1">
          <a:blip r:embed="rId3">
            <a:alphaModFix/>
          </a:blip>
          <a:srcRect b="0" l="16924" r="15101" t="0"/>
          <a:stretch/>
        </p:blipFill>
        <p:spPr>
          <a:xfrm>
            <a:off x="443323" y="2792374"/>
            <a:ext cx="2709194" cy="2567025"/>
          </a:xfrm>
          <a:prstGeom prst="rect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2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СВЁРТОЧНЫЕ НЕЙРОННЫЕ СЕТИ (CNN)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3603292" y="2118853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3833975" y="2389776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4064658" y="2660699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4295342" y="2931623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6355627" y="2814128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6555244" y="3029207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6754861" y="3244285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6954478" y="3459364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7619744" y="2525859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7715285" y="2630113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7810827" y="2734368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7906369" y="2838623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8001911" y="2942878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8097453" y="3047133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192994" y="3151388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8288536" y="3255642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8384078" y="3359897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8479620" y="3464152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8575162" y="3568407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8670703" y="3672662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8766248" y="377691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8935058" y="2477610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9037925" y="2590084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9140792" y="270255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9243660" y="2815032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9346527" y="292750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9449394" y="303998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9552261" y="315245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9655129" y="326492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9757996" y="3377401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9860863" y="3489875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9963730" y="3602349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0066598" y="371482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10169466" y="382729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2" name="Google Shape;262;p29"/>
          <p:cNvCxnSpPr/>
          <p:nvPr/>
        </p:nvCxnSpPr>
        <p:spPr>
          <a:xfrm>
            <a:off x="10252075" y="2466518"/>
            <a:ext cx="996950" cy="160655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29"/>
          <p:cNvSpPr/>
          <p:nvPr/>
        </p:nvSpPr>
        <p:spPr>
          <a:xfrm>
            <a:off x="4639635" y="3402742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2305276" y="4086484"/>
            <a:ext cx="511610" cy="51161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7275203" y="3604552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8885535" y="3986759"/>
            <a:ext cx="177270" cy="1772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>
            <a:off x="2817428" y="4077895"/>
            <a:ext cx="2796576" cy="19861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68" name="Google Shape;268;p29"/>
          <p:cNvCxnSpPr/>
          <p:nvPr/>
        </p:nvCxnSpPr>
        <p:spPr>
          <a:xfrm flipH="1" rot="10800000">
            <a:off x="2826464" y="4280270"/>
            <a:ext cx="2787540" cy="32473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69" name="Google Shape;269;p29"/>
          <p:cNvCxnSpPr/>
          <p:nvPr/>
        </p:nvCxnSpPr>
        <p:spPr>
          <a:xfrm>
            <a:off x="4882295" y="3409754"/>
            <a:ext cx="2250649" cy="25778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0" name="Google Shape;270;p29"/>
          <p:cNvCxnSpPr/>
          <p:nvPr/>
        </p:nvCxnSpPr>
        <p:spPr>
          <a:xfrm>
            <a:off x="4898159" y="3643742"/>
            <a:ext cx="2244700" cy="2974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1" name="Google Shape;271;p29"/>
          <p:cNvCxnSpPr/>
          <p:nvPr/>
        </p:nvCxnSpPr>
        <p:spPr>
          <a:xfrm>
            <a:off x="7515654" y="3604083"/>
            <a:ext cx="1620071" cy="2914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2" name="Google Shape;272;p29"/>
          <p:cNvCxnSpPr/>
          <p:nvPr/>
        </p:nvCxnSpPr>
        <p:spPr>
          <a:xfrm>
            <a:off x="7529534" y="3847986"/>
            <a:ext cx="1576446" cy="495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3" name="Google Shape;273;p29"/>
          <p:cNvCxnSpPr/>
          <p:nvPr/>
        </p:nvCxnSpPr>
        <p:spPr>
          <a:xfrm flipH="1" rot="10800000">
            <a:off x="9065660" y="3974895"/>
            <a:ext cx="1205634" cy="793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4" name="Google Shape;274;p29"/>
          <p:cNvCxnSpPr/>
          <p:nvPr/>
        </p:nvCxnSpPr>
        <p:spPr>
          <a:xfrm flipH="1" rot="10800000">
            <a:off x="9068304" y="3974895"/>
            <a:ext cx="1176551" cy="1850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5" name="Google Shape;275;p29"/>
          <p:cNvCxnSpPr/>
          <p:nvPr/>
        </p:nvCxnSpPr>
        <p:spPr>
          <a:xfrm flipH="1" rot="10800000">
            <a:off x="10447635" y="4092118"/>
            <a:ext cx="788690" cy="296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6" name="Google Shape;276;p29"/>
          <p:cNvCxnSpPr/>
          <p:nvPr/>
        </p:nvCxnSpPr>
        <p:spPr>
          <a:xfrm>
            <a:off x="9212683" y="2462531"/>
            <a:ext cx="1052092" cy="103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7" name="Google Shape;277;p29"/>
          <p:cNvCxnSpPr/>
          <p:nvPr/>
        </p:nvCxnSpPr>
        <p:spPr>
          <a:xfrm flipH="1" rot="10800000">
            <a:off x="11268075" y="3642062"/>
            <a:ext cx="441325" cy="443706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8" name="Google Shape;278;p29"/>
          <p:cNvCxnSpPr/>
          <p:nvPr/>
        </p:nvCxnSpPr>
        <p:spPr>
          <a:xfrm>
            <a:off x="10258425" y="2466519"/>
            <a:ext cx="806450" cy="9524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79" name="Google Shape;279;p29"/>
          <p:cNvSpPr/>
          <p:nvPr/>
        </p:nvSpPr>
        <p:spPr>
          <a:xfrm>
            <a:off x="10205042" y="2423755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11208060" y="4042654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593710" y="4262175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7124903" y="3653657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9088850" y="3877070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10250695" y="3957710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5" name="Google Shape;285;p29"/>
          <p:cNvCxnSpPr/>
          <p:nvPr/>
        </p:nvCxnSpPr>
        <p:spPr>
          <a:xfrm>
            <a:off x="11065129" y="2557181"/>
            <a:ext cx="673100" cy="109855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29"/>
          <p:cNvSpPr/>
          <p:nvPr/>
        </p:nvSpPr>
        <p:spPr>
          <a:xfrm>
            <a:off x="11022997" y="2519962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11689981" y="3608375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1189743" y="2790339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1356489" y="3067506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1523235" y="3333098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259081" y="2229931"/>
            <a:ext cx="30895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Изображение (кадр)</a:t>
            </a:r>
            <a:endParaRPr/>
          </a:p>
        </p:txBody>
      </p:sp>
      <p:sp>
        <p:nvSpPr>
          <p:cNvPr id="292" name="Google Shape;292;p29"/>
          <p:cNvSpPr txBox="1"/>
          <p:nvPr/>
        </p:nvSpPr>
        <p:spPr>
          <a:xfrm>
            <a:off x="9428484" y="1734963"/>
            <a:ext cx="30895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Предсказание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здание, человек, дорога, мужчина&#10;&#10;Автоматически созданное описание" id="297" name="Google Shape;297;p30"/>
          <p:cNvPicPr preferRelativeResize="0"/>
          <p:nvPr/>
        </p:nvPicPr>
        <p:blipFill rotWithShape="1">
          <a:blip r:embed="rId3">
            <a:alphaModFix/>
          </a:blip>
          <a:srcRect b="0" l="16924" r="15101" t="0"/>
          <a:stretch/>
        </p:blipFill>
        <p:spPr>
          <a:xfrm>
            <a:off x="443323" y="2792374"/>
            <a:ext cx="2709194" cy="2567025"/>
          </a:xfrm>
          <a:prstGeom prst="rect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3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СВЁРТОЧНЫЕ НЕЙРОННЫЕ СЕТИ (CNN)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3603292" y="2118853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3833975" y="2389776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4064658" y="2660699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4295342" y="2931623"/>
            <a:ext cx="1677576" cy="1677577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6355627" y="2814128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6555244" y="3029207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6754861" y="3244285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6954478" y="3459364"/>
            <a:ext cx="721177" cy="697042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7619744" y="2525859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7715285" y="2630113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30"/>
          <p:cNvSpPr/>
          <p:nvPr/>
        </p:nvSpPr>
        <p:spPr>
          <a:xfrm>
            <a:off x="7810827" y="2734368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7906369" y="2838623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30"/>
          <p:cNvSpPr/>
          <p:nvPr/>
        </p:nvSpPr>
        <p:spPr>
          <a:xfrm>
            <a:off x="8001911" y="2942878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30"/>
          <p:cNvSpPr/>
          <p:nvPr/>
        </p:nvSpPr>
        <p:spPr>
          <a:xfrm>
            <a:off x="8097453" y="3047133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8192994" y="3151388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30"/>
          <p:cNvSpPr/>
          <p:nvPr/>
        </p:nvSpPr>
        <p:spPr>
          <a:xfrm>
            <a:off x="8288536" y="3255642"/>
            <a:ext cx="516890" cy="499591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8384078" y="3359897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8479620" y="3464152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8575162" y="3568407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8670703" y="3672662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8766248" y="3776919"/>
            <a:ext cx="516890" cy="499591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0" name="Google Shape;320;p30"/>
          <p:cNvSpPr/>
          <p:nvPr/>
        </p:nvSpPr>
        <p:spPr>
          <a:xfrm>
            <a:off x="8935058" y="2477610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p30"/>
          <p:cNvSpPr/>
          <p:nvPr/>
        </p:nvSpPr>
        <p:spPr>
          <a:xfrm>
            <a:off x="9037925" y="2590084"/>
            <a:ext cx="275807" cy="266576"/>
          </a:xfrm>
          <a:prstGeom prst="rect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9140792" y="2702558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9243660" y="2815032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9346527" y="292750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5" name="Google Shape;325;p30"/>
          <p:cNvSpPr/>
          <p:nvPr/>
        </p:nvSpPr>
        <p:spPr>
          <a:xfrm>
            <a:off x="9449394" y="3039980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6" name="Google Shape;326;p30"/>
          <p:cNvSpPr/>
          <p:nvPr/>
        </p:nvSpPr>
        <p:spPr>
          <a:xfrm>
            <a:off x="9552261" y="315245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7" name="Google Shape;327;p30"/>
          <p:cNvSpPr/>
          <p:nvPr/>
        </p:nvSpPr>
        <p:spPr>
          <a:xfrm>
            <a:off x="9655129" y="3264927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p30"/>
          <p:cNvSpPr/>
          <p:nvPr/>
        </p:nvSpPr>
        <p:spPr>
          <a:xfrm>
            <a:off x="9757996" y="3377401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9860863" y="3489875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9963730" y="3602349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30"/>
          <p:cNvSpPr/>
          <p:nvPr/>
        </p:nvSpPr>
        <p:spPr>
          <a:xfrm>
            <a:off x="10066598" y="3714823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10169466" y="3827296"/>
            <a:ext cx="275807" cy="266576"/>
          </a:xfrm>
          <a:prstGeom prst="rect">
            <a:avLst/>
          </a:prstGeom>
          <a:solidFill>
            <a:srgbClr val="3E6000">
              <a:alpha val="69803"/>
            </a:srgbClr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33" name="Google Shape;333;p30"/>
          <p:cNvCxnSpPr/>
          <p:nvPr/>
        </p:nvCxnSpPr>
        <p:spPr>
          <a:xfrm>
            <a:off x="10252075" y="2466518"/>
            <a:ext cx="996950" cy="160655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" name="Google Shape;334;p30"/>
          <p:cNvSpPr/>
          <p:nvPr/>
        </p:nvSpPr>
        <p:spPr>
          <a:xfrm>
            <a:off x="4639635" y="3402742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2305276" y="4086484"/>
            <a:ext cx="511610" cy="51161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7275203" y="3604552"/>
            <a:ext cx="249559" cy="24955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8885535" y="3986759"/>
            <a:ext cx="177270" cy="17727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38" name="Google Shape;338;p30"/>
          <p:cNvCxnSpPr/>
          <p:nvPr/>
        </p:nvCxnSpPr>
        <p:spPr>
          <a:xfrm>
            <a:off x="2817428" y="4077895"/>
            <a:ext cx="2796576" cy="19861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39" name="Google Shape;339;p30"/>
          <p:cNvCxnSpPr/>
          <p:nvPr/>
        </p:nvCxnSpPr>
        <p:spPr>
          <a:xfrm flipH="1" rot="10800000">
            <a:off x="2826464" y="4280270"/>
            <a:ext cx="2787540" cy="32473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0" name="Google Shape;340;p30"/>
          <p:cNvCxnSpPr/>
          <p:nvPr/>
        </p:nvCxnSpPr>
        <p:spPr>
          <a:xfrm>
            <a:off x="4882295" y="3409754"/>
            <a:ext cx="2250649" cy="25778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1" name="Google Shape;341;p30"/>
          <p:cNvCxnSpPr/>
          <p:nvPr/>
        </p:nvCxnSpPr>
        <p:spPr>
          <a:xfrm>
            <a:off x="4898159" y="3643742"/>
            <a:ext cx="2244700" cy="2974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2" name="Google Shape;342;p30"/>
          <p:cNvCxnSpPr/>
          <p:nvPr/>
        </p:nvCxnSpPr>
        <p:spPr>
          <a:xfrm>
            <a:off x="7515654" y="3604083"/>
            <a:ext cx="1620071" cy="29149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3" name="Google Shape;343;p30"/>
          <p:cNvCxnSpPr/>
          <p:nvPr/>
        </p:nvCxnSpPr>
        <p:spPr>
          <a:xfrm>
            <a:off x="7529534" y="3847986"/>
            <a:ext cx="1576446" cy="495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4" name="Google Shape;344;p30"/>
          <p:cNvCxnSpPr/>
          <p:nvPr/>
        </p:nvCxnSpPr>
        <p:spPr>
          <a:xfrm flipH="1" rot="10800000">
            <a:off x="9065660" y="3974895"/>
            <a:ext cx="1205634" cy="793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5" name="Google Shape;345;p30"/>
          <p:cNvCxnSpPr/>
          <p:nvPr/>
        </p:nvCxnSpPr>
        <p:spPr>
          <a:xfrm flipH="1" rot="10800000">
            <a:off x="9068304" y="3974895"/>
            <a:ext cx="1176551" cy="18507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6" name="Google Shape;346;p30"/>
          <p:cNvCxnSpPr/>
          <p:nvPr/>
        </p:nvCxnSpPr>
        <p:spPr>
          <a:xfrm flipH="1" rot="10800000">
            <a:off x="10447635" y="4092118"/>
            <a:ext cx="788690" cy="296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7" name="Google Shape;347;p30"/>
          <p:cNvCxnSpPr/>
          <p:nvPr/>
        </p:nvCxnSpPr>
        <p:spPr>
          <a:xfrm>
            <a:off x="9212683" y="2462531"/>
            <a:ext cx="1052092" cy="103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48" name="Google Shape;348;p30"/>
          <p:cNvSpPr/>
          <p:nvPr/>
        </p:nvSpPr>
        <p:spPr>
          <a:xfrm>
            <a:off x="10205042" y="2423755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11208060" y="4042654"/>
            <a:ext cx="86172" cy="83288"/>
          </a:xfrm>
          <a:prstGeom prst="ellipse">
            <a:avLst/>
          </a:prstGeom>
          <a:solidFill>
            <a:srgbClr val="3E6000"/>
          </a:solidFill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5593710" y="4262175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7124903" y="3653657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9088850" y="3877070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10250695" y="3957710"/>
            <a:ext cx="35777" cy="3577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4" name="Google Shape;354;p30"/>
          <p:cNvSpPr txBox="1"/>
          <p:nvPr/>
        </p:nvSpPr>
        <p:spPr>
          <a:xfrm>
            <a:off x="259081" y="2229931"/>
            <a:ext cx="30895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Изображение (кадр)</a:t>
            </a:r>
            <a:endParaRPr/>
          </a:p>
        </p:txBody>
      </p:sp>
      <p:sp>
        <p:nvSpPr>
          <p:cNvPr id="355" name="Google Shape;355;p30"/>
          <p:cNvSpPr txBox="1"/>
          <p:nvPr/>
        </p:nvSpPr>
        <p:spPr>
          <a:xfrm>
            <a:off x="9039000" y="1785567"/>
            <a:ext cx="23529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СВЁРТОЧНЫЕ НЕЙРОННЫЕ СЕТИ (CNN)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61" name="Google Shape;361;p31"/>
          <p:cNvGrpSpPr/>
          <p:nvPr/>
        </p:nvGrpSpPr>
        <p:grpSpPr>
          <a:xfrm>
            <a:off x="2930557" y="2142110"/>
            <a:ext cx="8201900" cy="3039489"/>
            <a:chOff x="1336720" y="1372853"/>
            <a:chExt cx="9500708" cy="3520806"/>
          </a:xfrm>
        </p:grpSpPr>
        <p:sp>
          <p:nvSpPr>
            <p:cNvPr id="362" name="Google Shape;362;p31"/>
            <p:cNvSpPr/>
            <p:nvPr/>
          </p:nvSpPr>
          <p:spPr>
            <a:xfrm>
              <a:off x="1336720" y="1372853"/>
              <a:ext cx="956751" cy="352080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1711399" y="1372853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321158" y="1372853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169699" y="2498769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788294" y="2498769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25331" y="2498769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5072244" y="2866362"/>
              <a:ext cx="312898" cy="533790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5363868" y="2866362"/>
              <a:ext cx="312898" cy="533790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5646654" y="2866362"/>
              <a:ext cx="312898" cy="533790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5953267" y="2498769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6588644" y="2498769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7225681" y="2498769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7864549" y="1372853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8474308" y="1372853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9074383" y="1372853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9880677" y="1372853"/>
              <a:ext cx="956751" cy="352080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descr="Изображение выглядит как здание, человек, дорога, мужчина&#10;&#10;Автоматически созданное описание" id="378" name="Google Shape;378;p31"/>
          <p:cNvPicPr preferRelativeResize="0"/>
          <p:nvPr/>
        </p:nvPicPr>
        <p:blipFill rotWithShape="1">
          <a:blip r:embed="rId3">
            <a:alphaModFix/>
          </a:blip>
          <a:srcRect b="0" l="16924" r="15101" t="0"/>
          <a:stretch/>
        </p:blipFill>
        <p:spPr>
          <a:xfrm>
            <a:off x="482135" y="2943954"/>
            <a:ext cx="2147119" cy="2034446"/>
          </a:xfrm>
          <a:prstGeom prst="rect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31"/>
          <p:cNvSpPr txBox="1"/>
          <p:nvPr/>
        </p:nvSpPr>
        <p:spPr>
          <a:xfrm>
            <a:off x="70395" y="2317016"/>
            <a:ext cx="30895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Изображение (кадр)</a:t>
            </a:r>
            <a:endParaRPr/>
          </a:p>
        </p:txBody>
      </p:sp>
      <p:sp>
        <p:nvSpPr>
          <p:cNvPr id="380" name="Google Shape;380;p31"/>
          <p:cNvSpPr txBox="1"/>
          <p:nvPr/>
        </p:nvSpPr>
        <p:spPr>
          <a:xfrm>
            <a:off x="9548223" y="1207389"/>
            <a:ext cx="3089500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Другое изображение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ОБРАБОТКА ПОСЛЕДОВАТЕЛЬНОСТЕЙ</a:t>
            </a:r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431892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7" name="Google Shape;387;p32"/>
          <p:cNvSpPr/>
          <p:nvPr/>
        </p:nvSpPr>
        <p:spPr>
          <a:xfrm>
            <a:off x="2911703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5391514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7871325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p32"/>
          <p:cNvSpPr/>
          <p:nvPr/>
        </p:nvSpPr>
        <p:spPr>
          <a:xfrm>
            <a:off x="10351134" y="5522308"/>
            <a:ext cx="1406323" cy="653969"/>
          </a:xfrm>
          <a:prstGeom prst="roundRect">
            <a:avLst>
              <a:gd fmla="val 16667" name="adj"/>
            </a:avLst>
          </a:prstGeom>
          <a:solidFill>
            <a:srgbClr val="500834"/>
          </a:solidFill>
          <a:ln cap="flat" cmpd="sng" w="25400">
            <a:solidFill>
              <a:srgbClr val="EC4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